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6" r:id="rId3"/>
    <p:sldId id="263" r:id="rId4"/>
    <p:sldId id="265" r:id="rId5"/>
    <p:sldId id="257" r:id="rId6"/>
    <p:sldId id="258" r:id="rId7"/>
    <p:sldId id="259" r:id="rId8"/>
    <p:sldId id="260" r:id="rId9"/>
    <p:sldId id="261" r:id="rId10"/>
    <p:sldId id="262" r:id="rId11"/>
    <p:sldId id="267" r:id="rId12"/>
    <p:sldId id="268" r:id="rId13"/>
    <p:sldId id="274" r:id="rId14"/>
    <p:sldId id="275" r:id="rId15"/>
    <p:sldId id="269" r:id="rId16"/>
    <p:sldId id="273" r:id="rId17"/>
    <p:sldId id="270" r:id="rId18"/>
    <p:sldId id="271"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65"/>
    <p:restoredTop sz="94582"/>
  </p:normalViewPr>
  <p:slideViewPr>
    <p:cSldViewPr snapToGrid="0" snapToObjects="1">
      <p:cViewPr varScale="1">
        <p:scale>
          <a:sx n="76" d="100"/>
          <a:sy n="76" d="100"/>
        </p:scale>
        <p:origin x="224"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C7A61-53BC-894F-805A-75504DBA6499}" type="datetimeFigureOut">
              <a:rPr lang="en-GB" smtClean="0"/>
              <a:t>24/11/2020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F2795-32A9-2942-A7D1-AF73E14484BA}" type="slidenum">
              <a:rPr lang="en-GB" smtClean="0"/>
              <a:t>‹#›</a:t>
            </a:fld>
            <a:endParaRPr lang="en-GB"/>
          </a:p>
        </p:txBody>
      </p:sp>
    </p:spTree>
    <p:extLst>
      <p:ext uri="{BB962C8B-B14F-4D97-AF65-F5344CB8AC3E}">
        <p14:creationId xmlns:p14="http://schemas.microsoft.com/office/powerpoint/2010/main" val="23661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F2795-32A9-2942-A7D1-AF73E14484BA}" type="slidenum">
              <a:rPr lang="en-GB" smtClean="0"/>
              <a:t>2</a:t>
            </a:fld>
            <a:endParaRPr lang="en-GB"/>
          </a:p>
        </p:txBody>
      </p:sp>
    </p:spTree>
    <p:extLst>
      <p:ext uri="{BB962C8B-B14F-4D97-AF65-F5344CB8AC3E}">
        <p14:creationId xmlns:p14="http://schemas.microsoft.com/office/powerpoint/2010/main" val="355529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9F2795-32A9-2942-A7D1-AF73E14484BA}" type="slidenum">
              <a:rPr lang="en-GB" smtClean="0"/>
              <a:t>19</a:t>
            </a:fld>
            <a:endParaRPr lang="en-GB"/>
          </a:p>
        </p:txBody>
      </p:sp>
    </p:spTree>
    <p:extLst>
      <p:ext uri="{BB962C8B-B14F-4D97-AF65-F5344CB8AC3E}">
        <p14:creationId xmlns:p14="http://schemas.microsoft.com/office/powerpoint/2010/main" val="96808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F929-95C4-B041-A8FF-A04D0CD286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96CEA28-E317-2549-B3CE-FCCE50E45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907099B-052B-CA4E-A76F-AD0E224AA5E1}"/>
              </a:ext>
            </a:extLst>
          </p:cNvPr>
          <p:cNvSpPr>
            <a:spLocks noGrp="1"/>
          </p:cNvSpPr>
          <p:nvPr>
            <p:ph type="dt" sz="half" idx="10"/>
          </p:nvPr>
        </p:nvSpPr>
        <p:spPr/>
        <p:txBody>
          <a:bodyPr/>
          <a:lstStyle/>
          <a:p>
            <a:fld id="{DF9308BE-5C25-0C40-8C13-0981DECF6199}" type="datetime1">
              <a:rPr lang="en-GB" smtClean="0"/>
              <a:t>24/11/2020</a:t>
            </a:fld>
            <a:endParaRPr lang="en-GB"/>
          </a:p>
        </p:txBody>
      </p:sp>
      <p:sp>
        <p:nvSpPr>
          <p:cNvPr id="5" name="Footer Placeholder 4">
            <a:extLst>
              <a:ext uri="{FF2B5EF4-FFF2-40B4-BE49-F238E27FC236}">
                <a16:creationId xmlns:a16="http://schemas.microsoft.com/office/drawing/2014/main" id="{77D9DBF2-9736-6F4F-BEF0-371FE4B83291}"/>
              </a:ext>
            </a:extLst>
          </p:cNvPr>
          <p:cNvSpPr>
            <a:spLocks noGrp="1"/>
          </p:cNvSpPr>
          <p:nvPr>
            <p:ph type="ftr" sz="quarter" idx="11"/>
          </p:nvPr>
        </p:nvSpPr>
        <p:spPr/>
        <p:txBody>
          <a:bodyPr/>
          <a:lstStyle/>
          <a:p>
            <a:r>
              <a:rPr lang="en-GB"/>
              <a:t>Rachel </a:t>
            </a:r>
          </a:p>
        </p:txBody>
      </p:sp>
      <p:sp>
        <p:nvSpPr>
          <p:cNvPr id="6" name="Slide Number Placeholder 5">
            <a:extLst>
              <a:ext uri="{FF2B5EF4-FFF2-40B4-BE49-F238E27FC236}">
                <a16:creationId xmlns:a16="http://schemas.microsoft.com/office/drawing/2014/main" id="{FB60A125-058A-D048-948D-694AEE9704CC}"/>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3197086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DBD2-D444-B04E-BA47-20DA11A2C52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8203275-F5C6-204B-8F9F-6BB02C1E8D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1715B8-A1F7-F441-AF4B-77B30C137472}"/>
              </a:ext>
            </a:extLst>
          </p:cNvPr>
          <p:cNvSpPr>
            <a:spLocks noGrp="1"/>
          </p:cNvSpPr>
          <p:nvPr>
            <p:ph type="dt" sz="half" idx="10"/>
          </p:nvPr>
        </p:nvSpPr>
        <p:spPr/>
        <p:txBody>
          <a:bodyPr/>
          <a:lstStyle/>
          <a:p>
            <a:fld id="{9E8E674F-3F45-8F49-8137-E7483FC5DE3E}" type="datetime1">
              <a:rPr lang="en-GB" smtClean="0"/>
              <a:t>24/11/2020</a:t>
            </a:fld>
            <a:endParaRPr lang="en-GB"/>
          </a:p>
        </p:txBody>
      </p:sp>
      <p:sp>
        <p:nvSpPr>
          <p:cNvPr id="5" name="Footer Placeholder 4">
            <a:extLst>
              <a:ext uri="{FF2B5EF4-FFF2-40B4-BE49-F238E27FC236}">
                <a16:creationId xmlns:a16="http://schemas.microsoft.com/office/drawing/2014/main" id="{727A28E8-5561-3447-904D-A1B407AF8892}"/>
              </a:ext>
            </a:extLst>
          </p:cNvPr>
          <p:cNvSpPr>
            <a:spLocks noGrp="1"/>
          </p:cNvSpPr>
          <p:nvPr>
            <p:ph type="ftr" sz="quarter" idx="11"/>
          </p:nvPr>
        </p:nvSpPr>
        <p:spPr/>
        <p:txBody>
          <a:bodyPr/>
          <a:lstStyle/>
          <a:p>
            <a:r>
              <a:rPr lang="en-GB"/>
              <a:t>Rachel </a:t>
            </a:r>
          </a:p>
        </p:txBody>
      </p:sp>
      <p:sp>
        <p:nvSpPr>
          <p:cNvPr id="6" name="Slide Number Placeholder 5">
            <a:extLst>
              <a:ext uri="{FF2B5EF4-FFF2-40B4-BE49-F238E27FC236}">
                <a16:creationId xmlns:a16="http://schemas.microsoft.com/office/drawing/2014/main" id="{6D54A095-2764-6F4A-A361-DCB51F5D70B2}"/>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4963093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23B9B-2700-B444-9274-0B442C06BD1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3075521-74D8-2845-9E11-4D39EA6E69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E66885-EBB7-8D44-BC28-310EA58FB0E7}"/>
              </a:ext>
            </a:extLst>
          </p:cNvPr>
          <p:cNvSpPr>
            <a:spLocks noGrp="1"/>
          </p:cNvSpPr>
          <p:nvPr>
            <p:ph type="dt" sz="half" idx="10"/>
          </p:nvPr>
        </p:nvSpPr>
        <p:spPr/>
        <p:txBody>
          <a:bodyPr/>
          <a:lstStyle/>
          <a:p>
            <a:fld id="{1A6867B4-3E55-5E42-84D8-473EBEF89F92}" type="datetime1">
              <a:rPr lang="en-GB" smtClean="0"/>
              <a:t>24/11/2020</a:t>
            </a:fld>
            <a:endParaRPr lang="en-GB"/>
          </a:p>
        </p:txBody>
      </p:sp>
      <p:sp>
        <p:nvSpPr>
          <p:cNvPr id="5" name="Footer Placeholder 4">
            <a:extLst>
              <a:ext uri="{FF2B5EF4-FFF2-40B4-BE49-F238E27FC236}">
                <a16:creationId xmlns:a16="http://schemas.microsoft.com/office/drawing/2014/main" id="{4C06B771-AF3C-F841-A784-45111CE676B7}"/>
              </a:ext>
            </a:extLst>
          </p:cNvPr>
          <p:cNvSpPr>
            <a:spLocks noGrp="1"/>
          </p:cNvSpPr>
          <p:nvPr>
            <p:ph type="ftr" sz="quarter" idx="11"/>
          </p:nvPr>
        </p:nvSpPr>
        <p:spPr/>
        <p:txBody>
          <a:bodyPr/>
          <a:lstStyle/>
          <a:p>
            <a:r>
              <a:rPr lang="en-GB"/>
              <a:t>Rachel </a:t>
            </a:r>
          </a:p>
        </p:txBody>
      </p:sp>
      <p:sp>
        <p:nvSpPr>
          <p:cNvPr id="6" name="Slide Number Placeholder 5">
            <a:extLst>
              <a:ext uri="{FF2B5EF4-FFF2-40B4-BE49-F238E27FC236}">
                <a16:creationId xmlns:a16="http://schemas.microsoft.com/office/drawing/2014/main" id="{8A81A171-2E2B-D546-963E-C6671CB31897}"/>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3246005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E61B-FD92-DF4C-98B6-8294F3A91D7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547E670-3BCD-2D4E-AE60-B533373926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5245C31-C924-D44F-A495-7925FD0AB6BD}"/>
              </a:ext>
            </a:extLst>
          </p:cNvPr>
          <p:cNvSpPr>
            <a:spLocks noGrp="1"/>
          </p:cNvSpPr>
          <p:nvPr>
            <p:ph type="dt" sz="half" idx="10"/>
          </p:nvPr>
        </p:nvSpPr>
        <p:spPr/>
        <p:txBody>
          <a:bodyPr/>
          <a:lstStyle/>
          <a:p>
            <a:fld id="{50C0A289-6292-0A41-B5A4-813B275E366D}" type="datetime1">
              <a:rPr lang="en-GB" smtClean="0"/>
              <a:t>24/11/2020</a:t>
            </a:fld>
            <a:endParaRPr lang="en-GB"/>
          </a:p>
        </p:txBody>
      </p:sp>
      <p:sp>
        <p:nvSpPr>
          <p:cNvPr id="5" name="Footer Placeholder 4">
            <a:extLst>
              <a:ext uri="{FF2B5EF4-FFF2-40B4-BE49-F238E27FC236}">
                <a16:creationId xmlns:a16="http://schemas.microsoft.com/office/drawing/2014/main" id="{04973B51-546C-E84B-AD12-92FF4527FAA0}"/>
              </a:ext>
            </a:extLst>
          </p:cNvPr>
          <p:cNvSpPr>
            <a:spLocks noGrp="1"/>
          </p:cNvSpPr>
          <p:nvPr>
            <p:ph type="ftr" sz="quarter" idx="11"/>
          </p:nvPr>
        </p:nvSpPr>
        <p:spPr/>
        <p:txBody>
          <a:bodyPr/>
          <a:lstStyle/>
          <a:p>
            <a:r>
              <a:rPr lang="en-GB"/>
              <a:t>Rachel </a:t>
            </a:r>
          </a:p>
        </p:txBody>
      </p:sp>
      <p:sp>
        <p:nvSpPr>
          <p:cNvPr id="6" name="Slide Number Placeholder 5">
            <a:extLst>
              <a:ext uri="{FF2B5EF4-FFF2-40B4-BE49-F238E27FC236}">
                <a16:creationId xmlns:a16="http://schemas.microsoft.com/office/drawing/2014/main" id="{7823234D-5A49-5D42-A0BA-9A4FE9E8AAD6}"/>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5612482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0363-6880-204E-9CFA-1A6A6E8D35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9CFE376-8EB4-3F42-A062-FA9D91E96A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4A5F3E3-822A-6C41-93BB-F741938C8BD5}"/>
              </a:ext>
            </a:extLst>
          </p:cNvPr>
          <p:cNvSpPr>
            <a:spLocks noGrp="1"/>
          </p:cNvSpPr>
          <p:nvPr>
            <p:ph type="dt" sz="half" idx="10"/>
          </p:nvPr>
        </p:nvSpPr>
        <p:spPr/>
        <p:txBody>
          <a:bodyPr/>
          <a:lstStyle/>
          <a:p>
            <a:fld id="{62FAC2A4-1C14-714B-80EF-E741DE8EDFB9}" type="datetime1">
              <a:rPr lang="en-GB" smtClean="0"/>
              <a:t>24/11/2020</a:t>
            </a:fld>
            <a:endParaRPr lang="en-GB"/>
          </a:p>
        </p:txBody>
      </p:sp>
      <p:sp>
        <p:nvSpPr>
          <p:cNvPr id="5" name="Footer Placeholder 4">
            <a:extLst>
              <a:ext uri="{FF2B5EF4-FFF2-40B4-BE49-F238E27FC236}">
                <a16:creationId xmlns:a16="http://schemas.microsoft.com/office/drawing/2014/main" id="{FB7A4775-E170-9A42-AF62-1DB09E67620B}"/>
              </a:ext>
            </a:extLst>
          </p:cNvPr>
          <p:cNvSpPr>
            <a:spLocks noGrp="1"/>
          </p:cNvSpPr>
          <p:nvPr>
            <p:ph type="ftr" sz="quarter" idx="11"/>
          </p:nvPr>
        </p:nvSpPr>
        <p:spPr/>
        <p:txBody>
          <a:bodyPr/>
          <a:lstStyle/>
          <a:p>
            <a:r>
              <a:rPr lang="en-GB"/>
              <a:t>Rachel </a:t>
            </a:r>
          </a:p>
        </p:txBody>
      </p:sp>
      <p:sp>
        <p:nvSpPr>
          <p:cNvPr id="6" name="Slide Number Placeholder 5">
            <a:extLst>
              <a:ext uri="{FF2B5EF4-FFF2-40B4-BE49-F238E27FC236}">
                <a16:creationId xmlns:a16="http://schemas.microsoft.com/office/drawing/2014/main" id="{C0A45C64-8BAD-AF4F-8490-4BB106845B9A}"/>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39291771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B1EC-8A15-3C42-A259-4C1FCCE8E7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06B7C33-98E7-A649-BE38-6716DF2370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06083FA-45C6-284D-BD67-A29D562BD9F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A01D0EA-5258-864E-961B-8EB754AAC554}"/>
              </a:ext>
            </a:extLst>
          </p:cNvPr>
          <p:cNvSpPr>
            <a:spLocks noGrp="1"/>
          </p:cNvSpPr>
          <p:nvPr>
            <p:ph type="dt" sz="half" idx="10"/>
          </p:nvPr>
        </p:nvSpPr>
        <p:spPr/>
        <p:txBody>
          <a:bodyPr/>
          <a:lstStyle/>
          <a:p>
            <a:fld id="{D2999B43-E26F-5E40-9949-71E818FBA619}" type="datetime1">
              <a:rPr lang="en-GB" smtClean="0"/>
              <a:t>24/11/2020</a:t>
            </a:fld>
            <a:endParaRPr lang="en-GB"/>
          </a:p>
        </p:txBody>
      </p:sp>
      <p:sp>
        <p:nvSpPr>
          <p:cNvPr id="6" name="Footer Placeholder 5">
            <a:extLst>
              <a:ext uri="{FF2B5EF4-FFF2-40B4-BE49-F238E27FC236}">
                <a16:creationId xmlns:a16="http://schemas.microsoft.com/office/drawing/2014/main" id="{506D6D33-CBB9-3E43-B4CA-CA09FAF9D4FF}"/>
              </a:ext>
            </a:extLst>
          </p:cNvPr>
          <p:cNvSpPr>
            <a:spLocks noGrp="1"/>
          </p:cNvSpPr>
          <p:nvPr>
            <p:ph type="ftr" sz="quarter" idx="11"/>
          </p:nvPr>
        </p:nvSpPr>
        <p:spPr/>
        <p:txBody>
          <a:bodyPr/>
          <a:lstStyle/>
          <a:p>
            <a:r>
              <a:rPr lang="en-GB"/>
              <a:t>Rachel </a:t>
            </a:r>
          </a:p>
        </p:txBody>
      </p:sp>
      <p:sp>
        <p:nvSpPr>
          <p:cNvPr id="7" name="Slide Number Placeholder 6">
            <a:extLst>
              <a:ext uri="{FF2B5EF4-FFF2-40B4-BE49-F238E27FC236}">
                <a16:creationId xmlns:a16="http://schemas.microsoft.com/office/drawing/2014/main" id="{7CA73840-5346-3D4B-8EB4-AAD2DDB09CAA}"/>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37263963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5946-65E1-8F42-A828-8A3589AEDF9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4D98285-6B5C-C84A-8804-422325D06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369707-EF53-6040-A128-5812997626A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23A5F83-0300-F045-A67D-12E00F6560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18918FD-8C0D-C740-92AF-73F73C0BE03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9CC0CF5-74AD-5F4B-8A51-2B3349A34E22}"/>
              </a:ext>
            </a:extLst>
          </p:cNvPr>
          <p:cNvSpPr>
            <a:spLocks noGrp="1"/>
          </p:cNvSpPr>
          <p:nvPr>
            <p:ph type="dt" sz="half" idx="10"/>
          </p:nvPr>
        </p:nvSpPr>
        <p:spPr/>
        <p:txBody>
          <a:bodyPr/>
          <a:lstStyle/>
          <a:p>
            <a:fld id="{FF0AA423-EE0B-A74A-A287-D204330BE1B7}" type="datetime1">
              <a:rPr lang="en-GB" smtClean="0"/>
              <a:t>24/11/2020</a:t>
            </a:fld>
            <a:endParaRPr lang="en-GB"/>
          </a:p>
        </p:txBody>
      </p:sp>
      <p:sp>
        <p:nvSpPr>
          <p:cNvPr id="8" name="Footer Placeholder 7">
            <a:extLst>
              <a:ext uri="{FF2B5EF4-FFF2-40B4-BE49-F238E27FC236}">
                <a16:creationId xmlns:a16="http://schemas.microsoft.com/office/drawing/2014/main" id="{E1C742CE-DF5E-034E-8AD8-E399A52AB5EC}"/>
              </a:ext>
            </a:extLst>
          </p:cNvPr>
          <p:cNvSpPr>
            <a:spLocks noGrp="1"/>
          </p:cNvSpPr>
          <p:nvPr>
            <p:ph type="ftr" sz="quarter" idx="11"/>
          </p:nvPr>
        </p:nvSpPr>
        <p:spPr/>
        <p:txBody>
          <a:bodyPr/>
          <a:lstStyle/>
          <a:p>
            <a:r>
              <a:rPr lang="en-GB"/>
              <a:t>Rachel </a:t>
            </a:r>
          </a:p>
        </p:txBody>
      </p:sp>
      <p:sp>
        <p:nvSpPr>
          <p:cNvPr id="9" name="Slide Number Placeholder 8">
            <a:extLst>
              <a:ext uri="{FF2B5EF4-FFF2-40B4-BE49-F238E27FC236}">
                <a16:creationId xmlns:a16="http://schemas.microsoft.com/office/drawing/2014/main" id="{F991F286-787E-9040-A938-9833A22C0132}"/>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4021460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37F0-4889-6649-9A0F-9C9B462D9F7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74FFBB2-7729-0F47-8201-0E112B8F2340}"/>
              </a:ext>
            </a:extLst>
          </p:cNvPr>
          <p:cNvSpPr>
            <a:spLocks noGrp="1"/>
          </p:cNvSpPr>
          <p:nvPr>
            <p:ph type="dt" sz="half" idx="10"/>
          </p:nvPr>
        </p:nvSpPr>
        <p:spPr/>
        <p:txBody>
          <a:bodyPr/>
          <a:lstStyle/>
          <a:p>
            <a:fld id="{B76D7571-DF79-844F-B730-962D7CB61896}" type="datetime1">
              <a:rPr lang="en-GB" smtClean="0"/>
              <a:t>24/11/2020</a:t>
            </a:fld>
            <a:endParaRPr lang="en-GB"/>
          </a:p>
        </p:txBody>
      </p:sp>
      <p:sp>
        <p:nvSpPr>
          <p:cNvPr id="4" name="Footer Placeholder 3">
            <a:extLst>
              <a:ext uri="{FF2B5EF4-FFF2-40B4-BE49-F238E27FC236}">
                <a16:creationId xmlns:a16="http://schemas.microsoft.com/office/drawing/2014/main" id="{B4D69D93-4978-6046-AA03-2E941C6D097D}"/>
              </a:ext>
            </a:extLst>
          </p:cNvPr>
          <p:cNvSpPr>
            <a:spLocks noGrp="1"/>
          </p:cNvSpPr>
          <p:nvPr>
            <p:ph type="ftr" sz="quarter" idx="11"/>
          </p:nvPr>
        </p:nvSpPr>
        <p:spPr/>
        <p:txBody>
          <a:bodyPr/>
          <a:lstStyle/>
          <a:p>
            <a:r>
              <a:rPr lang="en-GB"/>
              <a:t>Rachel </a:t>
            </a:r>
          </a:p>
        </p:txBody>
      </p:sp>
      <p:sp>
        <p:nvSpPr>
          <p:cNvPr id="5" name="Slide Number Placeholder 4">
            <a:extLst>
              <a:ext uri="{FF2B5EF4-FFF2-40B4-BE49-F238E27FC236}">
                <a16:creationId xmlns:a16="http://schemas.microsoft.com/office/drawing/2014/main" id="{3E294055-B567-6045-A4E6-43CE64B01A81}"/>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20975675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6C091-8606-034E-A8DE-B6F266EDA757}"/>
              </a:ext>
            </a:extLst>
          </p:cNvPr>
          <p:cNvSpPr>
            <a:spLocks noGrp="1"/>
          </p:cNvSpPr>
          <p:nvPr>
            <p:ph type="dt" sz="half" idx="10"/>
          </p:nvPr>
        </p:nvSpPr>
        <p:spPr/>
        <p:txBody>
          <a:bodyPr/>
          <a:lstStyle/>
          <a:p>
            <a:fld id="{DC5E8449-33D0-2248-9010-7DF7A8ED9A8B}" type="datetime1">
              <a:rPr lang="en-GB" smtClean="0"/>
              <a:t>24/11/2020</a:t>
            </a:fld>
            <a:endParaRPr lang="en-GB"/>
          </a:p>
        </p:txBody>
      </p:sp>
      <p:sp>
        <p:nvSpPr>
          <p:cNvPr id="3" name="Footer Placeholder 2">
            <a:extLst>
              <a:ext uri="{FF2B5EF4-FFF2-40B4-BE49-F238E27FC236}">
                <a16:creationId xmlns:a16="http://schemas.microsoft.com/office/drawing/2014/main" id="{0F8C79C9-6A47-B845-8FBF-93FC93AA2CCE}"/>
              </a:ext>
            </a:extLst>
          </p:cNvPr>
          <p:cNvSpPr>
            <a:spLocks noGrp="1"/>
          </p:cNvSpPr>
          <p:nvPr>
            <p:ph type="ftr" sz="quarter" idx="11"/>
          </p:nvPr>
        </p:nvSpPr>
        <p:spPr/>
        <p:txBody>
          <a:bodyPr/>
          <a:lstStyle/>
          <a:p>
            <a:r>
              <a:rPr lang="en-GB"/>
              <a:t>Rachel </a:t>
            </a:r>
          </a:p>
        </p:txBody>
      </p:sp>
      <p:sp>
        <p:nvSpPr>
          <p:cNvPr id="4" name="Slide Number Placeholder 3">
            <a:extLst>
              <a:ext uri="{FF2B5EF4-FFF2-40B4-BE49-F238E27FC236}">
                <a16:creationId xmlns:a16="http://schemas.microsoft.com/office/drawing/2014/main" id="{9AC112B2-6D65-0A46-ADE7-F5563F0E2D37}"/>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20819024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6E27-43B8-4F40-A659-CA0C01E2EC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81DA04-7F63-B64D-B23F-7FD54603C5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776F969-A2C1-B94E-AE9E-6A41D1532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7FFE94-D3B0-174B-88F1-09A2B3990CEA}"/>
              </a:ext>
            </a:extLst>
          </p:cNvPr>
          <p:cNvSpPr>
            <a:spLocks noGrp="1"/>
          </p:cNvSpPr>
          <p:nvPr>
            <p:ph type="dt" sz="half" idx="10"/>
          </p:nvPr>
        </p:nvSpPr>
        <p:spPr/>
        <p:txBody>
          <a:bodyPr/>
          <a:lstStyle/>
          <a:p>
            <a:fld id="{22D56341-4C82-7242-B7D8-C4EEC16798FD}" type="datetime1">
              <a:rPr lang="en-GB" smtClean="0"/>
              <a:t>24/11/2020</a:t>
            </a:fld>
            <a:endParaRPr lang="en-GB"/>
          </a:p>
        </p:txBody>
      </p:sp>
      <p:sp>
        <p:nvSpPr>
          <p:cNvPr id="6" name="Footer Placeholder 5">
            <a:extLst>
              <a:ext uri="{FF2B5EF4-FFF2-40B4-BE49-F238E27FC236}">
                <a16:creationId xmlns:a16="http://schemas.microsoft.com/office/drawing/2014/main" id="{4DD1866C-A4F3-F942-A6B0-99E737FDF7BF}"/>
              </a:ext>
            </a:extLst>
          </p:cNvPr>
          <p:cNvSpPr>
            <a:spLocks noGrp="1"/>
          </p:cNvSpPr>
          <p:nvPr>
            <p:ph type="ftr" sz="quarter" idx="11"/>
          </p:nvPr>
        </p:nvSpPr>
        <p:spPr/>
        <p:txBody>
          <a:bodyPr/>
          <a:lstStyle/>
          <a:p>
            <a:r>
              <a:rPr lang="en-GB"/>
              <a:t>Rachel </a:t>
            </a:r>
          </a:p>
        </p:txBody>
      </p:sp>
      <p:sp>
        <p:nvSpPr>
          <p:cNvPr id="7" name="Slide Number Placeholder 6">
            <a:extLst>
              <a:ext uri="{FF2B5EF4-FFF2-40B4-BE49-F238E27FC236}">
                <a16:creationId xmlns:a16="http://schemas.microsoft.com/office/drawing/2014/main" id="{E91B0F2C-4165-CC49-96E1-BEB975B8183B}"/>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917841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8077-B79D-274C-AF3C-50783147AF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253F6D3-24B7-3C49-8ABD-A0A4B2F95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0D4642-C255-934F-8CF9-8C7210F0A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64458A-E355-2A46-9463-5BD8BE206D73}"/>
              </a:ext>
            </a:extLst>
          </p:cNvPr>
          <p:cNvSpPr>
            <a:spLocks noGrp="1"/>
          </p:cNvSpPr>
          <p:nvPr>
            <p:ph type="dt" sz="half" idx="10"/>
          </p:nvPr>
        </p:nvSpPr>
        <p:spPr/>
        <p:txBody>
          <a:bodyPr/>
          <a:lstStyle/>
          <a:p>
            <a:fld id="{4A7D4A6E-17CB-1949-B9C0-76ABF0B9F84B}" type="datetime1">
              <a:rPr lang="en-GB" smtClean="0"/>
              <a:t>24/11/2020</a:t>
            </a:fld>
            <a:endParaRPr lang="en-GB"/>
          </a:p>
        </p:txBody>
      </p:sp>
      <p:sp>
        <p:nvSpPr>
          <p:cNvPr id="6" name="Footer Placeholder 5">
            <a:extLst>
              <a:ext uri="{FF2B5EF4-FFF2-40B4-BE49-F238E27FC236}">
                <a16:creationId xmlns:a16="http://schemas.microsoft.com/office/drawing/2014/main" id="{AAC39756-29F4-F34F-B908-F53D1ABD5030}"/>
              </a:ext>
            </a:extLst>
          </p:cNvPr>
          <p:cNvSpPr>
            <a:spLocks noGrp="1"/>
          </p:cNvSpPr>
          <p:nvPr>
            <p:ph type="ftr" sz="quarter" idx="11"/>
          </p:nvPr>
        </p:nvSpPr>
        <p:spPr/>
        <p:txBody>
          <a:bodyPr/>
          <a:lstStyle/>
          <a:p>
            <a:r>
              <a:rPr lang="en-GB"/>
              <a:t>Rachel </a:t>
            </a:r>
          </a:p>
        </p:txBody>
      </p:sp>
      <p:sp>
        <p:nvSpPr>
          <p:cNvPr id="7" name="Slide Number Placeholder 6">
            <a:extLst>
              <a:ext uri="{FF2B5EF4-FFF2-40B4-BE49-F238E27FC236}">
                <a16:creationId xmlns:a16="http://schemas.microsoft.com/office/drawing/2014/main" id="{AA9CC231-DD3C-6C4F-9E16-11F86035395E}"/>
              </a:ext>
            </a:extLst>
          </p:cNvPr>
          <p:cNvSpPr>
            <a:spLocks noGrp="1"/>
          </p:cNvSpPr>
          <p:nvPr>
            <p:ph type="sldNum" sz="quarter" idx="12"/>
          </p:nvPr>
        </p:nvSpPr>
        <p:spPr/>
        <p:txBody>
          <a:bodyPr/>
          <a:lstStyle/>
          <a:p>
            <a:fld id="{43523CDF-F88D-F744-B79A-647A9A141F7A}" type="slidenum">
              <a:rPr lang="en-GB" smtClean="0"/>
              <a:t>‹#›</a:t>
            </a:fld>
            <a:endParaRPr lang="en-GB"/>
          </a:p>
        </p:txBody>
      </p:sp>
    </p:spTree>
    <p:extLst>
      <p:ext uri="{BB962C8B-B14F-4D97-AF65-F5344CB8AC3E}">
        <p14:creationId xmlns:p14="http://schemas.microsoft.com/office/powerpoint/2010/main" val="25701044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FB1E1-5620-354F-A74E-3E7B54618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44ECE09-8646-CE4C-BE70-EDF7CDD79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31AC5A-E40F-0D4B-A2C3-C65309A6B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D734A-12E5-D246-AFC8-6A2D78731345}" type="datetime1">
              <a:rPr lang="en-GB" smtClean="0"/>
              <a:t>24/11/2020</a:t>
            </a:fld>
            <a:endParaRPr lang="en-GB"/>
          </a:p>
        </p:txBody>
      </p:sp>
      <p:sp>
        <p:nvSpPr>
          <p:cNvPr id="5" name="Footer Placeholder 4">
            <a:extLst>
              <a:ext uri="{FF2B5EF4-FFF2-40B4-BE49-F238E27FC236}">
                <a16:creationId xmlns:a16="http://schemas.microsoft.com/office/drawing/2014/main" id="{C6865658-159B-B844-9ECB-D16DFA794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Rachel </a:t>
            </a:r>
          </a:p>
        </p:txBody>
      </p:sp>
      <p:sp>
        <p:nvSpPr>
          <p:cNvPr id="6" name="Slide Number Placeholder 5">
            <a:extLst>
              <a:ext uri="{FF2B5EF4-FFF2-40B4-BE49-F238E27FC236}">
                <a16:creationId xmlns:a16="http://schemas.microsoft.com/office/drawing/2014/main" id="{113E2EF5-A333-9F4E-865E-3E6CE9F2D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23CDF-F88D-F744-B79A-647A9A141F7A}" type="slidenum">
              <a:rPr lang="en-GB" smtClean="0"/>
              <a:t>‹#›</a:t>
            </a:fld>
            <a:endParaRPr lang="en-GB"/>
          </a:p>
        </p:txBody>
      </p:sp>
    </p:spTree>
    <p:extLst>
      <p:ext uri="{BB962C8B-B14F-4D97-AF65-F5344CB8AC3E}">
        <p14:creationId xmlns:p14="http://schemas.microsoft.com/office/powerpoint/2010/main" val="140410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eb.nli.org.il/sites/nli/english/collections/personalsites/archive_treasures/pages/rachel-mss.aspx"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Q8Iwj6zfIw" TargetMode="External"/><Relationship Id="rId2" Type="http://schemas.openxmlformats.org/officeDocument/2006/relationships/hyperlink" Target="https://www.youtube.com/watch?v=r2Rz3yAm7J4"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cV-LbUiAsd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lchetron.com/Rachel-Bluwstein" TargetMode="External"/><Relationship Id="rId2" Type="http://schemas.openxmlformats.org/officeDocument/2006/relationships/hyperlink" Target="https://benyehuda.org/read/249" TargetMode="External"/><Relationship Id="rId1" Type="http://schemas.openxmlformats.org/officeDocument/2006/relationships/slideLayout" Target="../slideLayouts/slideLayout4.xml"/><Relationship Id="rId5" Type="http://schemas.openxmlformats.org/officeDocument/2006/relationships/hyperlink" Target="https://www.youtube.com/watch?v=BOaGjdqEh-0" TargetMode="External"/><Relationship Id="rId4" Type="http://schemas.openxmlformats.org/officeDocument/2006/relationships/hyperlink" Target="https://www.haaretz.com/life/books/.premium-private-life-of-feted-hebrew-poet-goes-online-1.523908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oetryinternational.org/pi/poem/3277/auto/0/0/Zelda/LIGHT-A-CANDLE/en/tile" TargetMode="External"/><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OaGjdqEh-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O6Ls4e5RT0k&amp;list=PLgTMrHJnPMt2zZsv2Zmp8Pvn-rRSkgRxp"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poemsintranslation.blogspot.com/2010/10/rachel-bluwstein-messenger-from-hebrew.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149B-2F34-D546-9D89-0416D1F31241}"/>
              </a:ext>
            </a:extLst>
          </p:cNvPr>
          <p:cNvSpPr>
            <a:spLocks noGrp="1"/>
          </p:cNvSpPr>
          <p:nvPr>
            <p:ph type="ctrTitle"/>
          </p:nvPr>
        </p:nvSpPr>
        <p:spPr>
          <a:xfrm>
            <a:off x="1524000" y="2312988"/>
            <a:ext cx="9144000" cy="2387600"/>
          </a:xfrm>
        </p:spPr>
        <p:txBody>
          <a:bodyPr>
            <a:normAutofit/>
          </a:bodyPr>
          <a:lstStyle/>
          <a:p>
            <a:r>
              <a:rPr lang="en-GB" sz="8000" dirty="0">
                <a:solidFill>
                  <a:schemeClr val="bg1"/>
                </a:solidFill>
              </a:rPr>
              <a:t>Rachel </a:t>
            </a:r>
            <a:r>
              <a:rPr lang="en-GB" sz="8000" dirty="0" err="1">
                <a:solidFill>
                  <a:schemeClr val="bg1"/>
                </a:solidFill>
              </a:rPr>
              <a:t>Bluwstein</a:t>
            </a:r>
            <a:r>
              <a:rPr lang="en-GB" sz="8000" dirty="0">
                <a:solidFill>
                  <a:schemeClr val="bg1"/>
                </a:solidFill>
              </a:rPr>
              <a:t> Sela</a:t>
            </a:r>
          </a:p>
        </p:txBody>
      </p:sp>
      <p:sp>
        <p:nvSpPr>
          <p:cNvPr id="3" name="Subtitle 2">
            <a:extLst>
              <a:ext uri="{FF2B5EF4-FFF2-40B4-BE49-F238E27FC236}">
                <a16:creationId xmlns:a16="http://schemas.microsoft.com/office/drawing/2014/main" id="{B2EE625E-79F3-2843-B94A-6ABE56A74702}"/>
              </a:ext>
            </a:extLst>
          </p:cNvPr>
          <p:cNvSpPr>
            <a:spLocks noGrp="1"/>
          </p:cNvSpPr>
          <p:nvPr>
            <p:ph type="subTitle" idx="1"/>
          </p:nvPr>
        </p:nvSpPr>
        <p:spPr>
          <a:xfrm>
            <a:off x="1524000" y="4700588"/>
            <a:ext cx="9144000" cy="557212"/>
          </a:xfrm>
        </p:spPr>
        <p:txBody>
          <a:bodyPr>
            <a:normAutofit lnSpcReduction="10000"/>
          </a:bodyPr>
          <a:lstStyle/>
          <a:p>
            <a:r>
              <a:rPr lang="en-GB" sz="3600" dirty="0">
                <a:solidFill>
                  <a:schemeClr val="bg1"/>
                </a:solidFill>
              </a:rPr>
              <a:t>1890-1931</a:t>
            </a:r>
          </a:p>
        </p:txBody>
      </p:sp>
      <p:sp>
        <p:nvSpPr>
          <p:cNvPr id="4" name="Footer Placeholder 3">
            <a:extLst>
              <a:ext uri="{FF2B5EF4-FFF2-40B4-BE49-F238E27FC236}">
                <a16:creationId xmlns:a16="http://schemas.microsoft.com/office/drawing/2014/main" id="{D1B639C9-D1FC-114C-8911-5A916E511604}"/>
              </a:ext>
            </a:extLst>
          </p:cNvPr>
          <p:cNvSpPr>
            <a:spLocks noGrp="1"/>
          </p:cNvSpPr>
          <p:nvPr>
            <p:ph type="ftr" sz="quarter" idx="11"/>
          </p:nvPr>
        </p:nvSpPr>
        <p:spPr/>
        <p:txBody>
          <a:bodyPr/>
          <a:lstStyle/>
          <a:p>
            <a:r>
              <a:rPr lang="en-GB"/>
              <a:t>Rachel </a:t>
            </a:r>
          </a:p>
        </p:txBody>
      </p:sp>
      <p:sp>
        <p:nvSpPr>
          <p:cNvPr id="5" name="Slide Number Placeholder 4">
            <a:extLst>
              <a:ext uri="{FF2B5EF4-FFF2-40B4-BE49-F238E27FC236}">
                <a16:creationId xmlns:a16="http://schemas.microsoft.com/office/drawing/2014/main" id="{F32A5A9E-97ED-CE4D-9133-CC258B1DB046}"/>
              </a:ext>
            </a:extLst>
          </p:cNvPr>
          <p:cNvSpPr>
            <a:spLocks noGrp="1"/>
          </p:cNvSpPr>
          <p:nvPr>
            <p:ph type="sldNum" sz="quarter" idx="12"/>
          </p:nvPr>
        </p:nvSpPr>
        <p:spPr/>
        <p:txBody>
          <a:bodyPr/>
          <a:lstStyle/>
          <a:p>
            <a:fld id="{43523CDF-F88D-F744-B79A-647A9A141F7A}" type="slidenum">
              <a:rPr lang="en-GB" smtClean="0"/>
              <a:t>1</a:t>
            </a:fld>
            <a:endParaRPr lang="en-GB"/>
          </a:p>
        </p:txBody>
      </p:sp>
    </p:spTree>
    <p:extLst>
      <p:ext uri="{BB962C8B-B14F-4D97-AF65-F5344CB8AC3E}">
        <p14:creationId xmlns:p14="http://schemas.microsoft.com/office/powerpoint/2010/main" val="3415992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4" name="Straight Connector 2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E7D222-7F25-E14E-B2BE-7E0F5BCFF27C}"/>
              </a:ext>
            </a:extLst>
          </p:cNvPr>
          <p:cNvSpPr>
            <a:spLocks noGrp="1"/>
          </p:cNvSpPr>
          <p:nvPr>
            <p:ph sz="half" idx="1"/>
          </p:nvPr>
        </p:nvSpPr>
        <p:spPr>
          <a:xfrm>
            <a:off x="897769" y="1909192"/>
            <a:ext cx="4586513" cy="3647710"/>
          </a:xfrm>
        </p:spPr>
        <p:txBody>
          <a:bodyPr vert="horz" lIns="91440" tIns="45720" rIns="91440" bIns="45720" rtlCol="0">
            <a:normAutofit/>
          </a:bodyPr>
          <a:lstStyle/>
          <a:p>
            <a:r>
              <a:rPr lang="en-US" sz="2000" b="1" dirty="0">
                <a:solidFill>
                  <a:schemeClr val="bg1"/>
                </a:solidFill>
              </a:rPr>
              <a:t>Rachel died on April 16, 1931, at the age of 40. She is buried in the Kinneret cemetery in a grave overlooking the Sea of Galilee</a:t>
            </a:r>
          </a:p>
          <a:p>
            <a:endParaRPr lang="en-US" sz="2000" b="1" dirty="0">
              <a:solidFill>
                <a:schemeClr val="bg1"/>
              </a:solidFill>
            </a:endParaRPr>
          </a:p>
          <a:p>
            <a:r>
              <a:rPr lang="en-US" sz="2000" b="1" dirty="0">
                <a:solidFill>
                  <a:schemeClr val="bg1"/>
                </a:solidFill>
              </a:rPr>
              <a:t>The manuscript at NLI:</a:t>
            </a:r>
          </a:p>
          <a:p>
            <a:r>
              <a:rPr lang="en-US" sz="2000" b="1" dirty="0">
                <a:solidFill>
                  <a:schemeClr val="bg1"/>
                </a:solidFill>
                <a:hlinkClick r:id="rId2"/>
              </a:rPr>
              <a:t>https://web.nli.org.il/sites/nli/english/collections/personalsites/archive_treasures/pages/rachel-mss.aspx</a:t>
            </a:r>
            <a:r>
              <a:rPr lang="en-US" sz="2000" b="1" dirty="0">
                <a:solidFill>
                  <a:schemeClr val="bg1"/>
                </a:solidFill>
              </a:rPr>
              <a:t> </a:t>
            </a:r>
          </a:p>
          <a:p>
            <a:endParaRPr lang="en-US" sz="2000" dirty="0">
              <a:solidFill>
                <a:schemeClr val="bg1"/>
              </a:solidFill>
            </a:endParaRPr>
          </a:p>
        </p:txBody>
      </p:sp>
      <p:cxnSp>
        <p:nvCxnSpPr>
          <p:cNvPr id="26" name="Straight Connector 2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icture containing indoor, wall, dirty, stone&#10;&#10;Description automatically generated">
            <a:extLst>
              <a:ext uri="{FF2B5EF4-FFF2-40B4-BE49-F238E27FC236}">
                <a16:creationId xmlns:a16="http://schemas.microsoft.com/office/drawing/2014/main" id="{081BD803-CB3B-6C41-B3B6-F536F4E360CF}"/>
              </a:ext>
            </a:extLst>
          </p:cNvPr>
          <p:cNvPicPr>
            <a:picLocks noGrp="1" noChangeAspect="1"/>
          </p:cNvPicPr>
          <p:nvPr>
            <p:ph sz="half" idx="2"/>
          </p:nvPr>
        </p:nvPicPr>
        <p:blipFill rotWithShape="1">
          <a:blip r:embed="rId3"/>
          <a:srcRect r="-1" b="13466"/>
          <a:stretch/>
        </p:blipFill>
        <p:spPr>
          <a:xfrm>
            <a:off x="6525453" y="10"/>
            <a:ext cx="5666547" cy="6857990"/>
          </a:xfrm>
          <a:prstGeom prst="rect">
            <a:avLst/>
          </a:prstGeom>
        </p:spPr>
      </p:pic>
      <p:sp>
        <p:nvSpPr>
          <p:cNvPr id="7" name="Footer Placeholder 6">
            <a:extLst>
              <a:ext uri="{FF2B5EF4-FFF2-40B4-BE49-F238E27FC236}">
                <a16:creationId xmlns:a16="http://schemas.microsoft.com/office/drawing/2014/main" id="{E5691387-F09F-9441-BB0C-DD7EFF391D88}"/>
              </a:ext>
            </a:extLst>
          </p:cNvPr>
          <p:cNvSpPr>
            <a:spLocks noGrp="1"/>
          </p:cNvSpPr>
          <p:nvPr>
            <p:ph type="ftr" sz="quarter" idx="11"/>
          </p:nvPr>
        </p:nvSpPr>
        <p:spPr/>
        <p:txBody>
          <a:bodyPr/>
          <a:lstStyle/>
          <a:p>
            <a:r>
              <a:rPr lang="en-GB"/>
              <a:t>Rachel </a:t>
            </a:r>
          </a:p>
        </p:txBody>
      </p:sp>
      <p:sp>
        <p:nvSpPr>
          <p:cNvPr id="8" name="Slide Number Placeholder 7">
            <a:extLst>
              <a:ext uri="{FF2B5EF4-FFF2-40B4-BE49-F238E27FC236}">
                <a16:creationId xmlns:a16="http://schemas.microsoft.com/office/drawing/2014/main" id="{D5F638B4-DD12-B345-84D7-AB312DBD96B8}"/>
              </a:ext>
            </a:extLst>
          </p:cNvPr>
          <p:cNvSpPr>
            <a:spLocks noGrp="1"/>
          </p:cNvSpPr>
          <p:nvPr>
            <p:ph type="sldNum" sz="quarter" idx="12"/>
          </p:nvPr>
        </p:nvSpPr>
        <p:spPr/>
        <p:txBody>
          <a:bodyPr/>
          <a:lstStyle/>
          <a:p>
            <a:fld id="{43523CDF-F88D-F744-B79A-647A9A141F7A}" type="slidenum">
              <a:rPr lang="en-GB" smtClean="0"/>
              <a:t>10</a:t>
            </a:fld>
            <a:endParaRPr lang="en-GB"/>
          </a:p>
        </p:txBody>
      </p:sp>
    </p:spTree>
    <p:extLst>
      <p:ext uri="{BB962C8B-B14F-4D97-AF65-F5344CB8AC3E}">
        <p14:creationId xmlns:p14="http://schemas.microsoft.com/office/powerpoint/2010/main" val="9202934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80A912-9EAE-4640-AB51-4C1BECF3339A}"/>
              </a:ext>
            </a:extLst>
          </p:cNvPr>
          <p:cNvSpPr>
            <a:spLocks noGrp="1"/>
          </p:cNvSpPr>
          <p:nvPr>
            <p:ph type="title"/>
          </p:nvPr>
        </p:nvSpPr>
        <p:spPr>
          <a:xfrm>
            <a:off x="838200" y="5186423"/>
            <a:ext cx="10515600" cy="1114382"/>
          </a:xfrm>
        </p:spPr>
        <p:txBody>
          <a:bodyPr vert="horz" lIns="91440" tIns="45720" rIns="91440" bIns="45720" rtlCol="0" anchor="ctr">
            <a:normAutofit/>
          </a:bodyPr>
          <a:lstStyle/>
          <a:p>
            <a:pPr algn="ctr"/>
            <a:r>
              <a:rPr lang="en-US" sz="5200"/>
              <a:t>Kineret, Rachel’s first love</a:t>
            </a:r>
          </a:p>
        </p:txBody>
      </p:sp>
      <p:sp>
        <p:nvSpPr>
          <p:cNvPr id="3" name="Content Placeholder 2">
            <a:extLst>
              <a:ext uri="{FF2B5EF4-FFF2-40B4-BE49-F238E27FC236}">
                <a16:creationId xmlns:a16="http://schemas.microsoft.com/office/drawing/2014/main" id="{0C363E75-738C-C64E-8B4F-110689E24E45}"/>
              </a:ext>
            </a:extLst>
          </p:cNvPr>
          <p:cNvSpPr>
            <a:spLocks noGrp="1"/>
          </p:cNvSpPr>
          <p:nvPr>
            <p:ph sz="half" idx="1"/>
          </p:nvPr>
        </p:nvSpPr>
        <p:spPr>
          <a:xfrm>
            <a:off x="317500" y="317500"/>
            <a:ext cx="9029700" cy="4356100"/>
          </a:xfrm>
        </p:spPr>
        <p:txBody>
          <a:bodyPr wrap="square" anchor="t">
            <a:normAutofit/>
          </a:bodyPr>
          <a:lstStyle/>
          <a:p>
            <a:pPr marL="0" indent="0">
              <a:buNone/>
            </a:pPr>
            <a:r>
              <a:rPr lang="en-GB" sz="1500" b="1"/>
              <a:t>Perhaps</a:t>
            </a:r>
          </a:p>
          <a:p>
            <a:pPr marL="0" indent="0">
              <a:buNone/>
            </a:pPr>
            <a:endParaRPr lang="en-GB" sz="1500"/>
          </a:p>
          <a:p>
            <a:pPr marL="0" indent="0">
              <a:spcBef>
                <a:spcPts val="0"/>
              </a:spcBef>
              <a:buNone/>
            </a:pPr>
            <a:r>
              <a:rPr lang="en-GB" sz="1500"/>
              <a:t>Perhaps it was never so.</a:t>
            </a:r>
          </a:p>
          <a:p>
            <a:pPr marL="0" indent="0">
              <a:spcBef>
                <a:spcPts val="0"/>
              </a:spcBef>
              <a:buNone/>
            </a:pPr>
            <a:r>
              <a:rPr lang="en-GB" sz="1500"/>
              <a:t>Perhaps</a:t>
            </a:r>
          </a:p>
          <a:p>
            <a:pPr marL="0" indent="0">
              <a:spcBef>
                <a:spcPts val="0"/>
              </a:spcBef>
              <a:buNone/>
            </a:pPr>
            <a:r>
              <a:rPr lang="en-GB" sz="1500"/>
              <a:t>I never woke early and went to the fields</a:t>
            </a:r>
          </a:p>
          <a:p>
            <a:pPr marL="0" indent="0">
              <a:spcBef>
                <a:spcPts val="0"/>
              </a:spcBef>
              <a:buNone/>
            </a:pPr>
            <a:r>
              <a:rPr lang="en-GB" sz="1500"/>
              <a:t>To </a:t>
            </a:r>
            <a:r>
              <a:rPr lang="en-GB" sz="1500" err="1"/>
              <a:t>labor</a:t>
            </a:r>
            <a:r>
              <a:rPr lang="en-GB" sz="1500"/>
              <a:t> in the sweat of my brow</a:t>
            </a:r>
          </a:p>
          <a:p>
            <a:pPr marL="0" indent="0">
              <a:spcBef>
                <a:spcPts val="0"/>
              </a:spcBef>
              <a:buNone/>
            </a:pPr>
            <a:endParaRPr lang="en-GB" sz="1500"/>
          </a:p>
          <a:p>
            <a:pPr marL="0" indent="0">
              <a:spcBef>
                <a:spcPts val="0"/>
              </a:spcBef>
              <a:buNone/>
            </a:pPr>
            <a:r>
              <a:rPr lang="en-GB" sz="1500"/>
              <a:t>Nor in the long blazing days</a:t>
            </a:r>
          </a:p>
          <a:p>
            <a:pPr marL="0" indent="0">
              <a:spcBef>
                <a:spcPts val="0"/>
              </a:spcBef>
              <a:buNone/>
            </a:pPr>
            <a:r>
              <a:rPr lang="en-GB" sz="1500"/>
              <a:t>Of harvest</a:t>
            </a:r>
          </a:p>
          <a:p>
            <a:pPr marL="0" indent="0">
              <a:spcBef>
                <a:spcPts val="0"/>
              </a:spcBef>
              <a:buNone/>
            </a:pPr>
            <a:r>
              <a:rPr lang="en-GB" sz="1500"/>
              <a:t>On top of the wagon laden with sheaves,</a:t>
            </a:r>
          </a:p>
          <a:p>
            <a:pPr marL="0" indent="0">
              <a:spcBef>
                <a:spcPts val="0"/>
              </a:spcBef>
              <a:buNone/>
            </a:pPr>
            <a:r>
              <a:rPr lang="en-GB" sz="1500"/>
              <a:t>Made my voice ring with song</a:t>
            </a:r>
          </a:p>
          <a:p>
            <a:pPr marL="0" indent="0">
              <a:spcBef>
                <a:spcPts val="0"/>
              </a:spcBef>
              <a:buNone/>
            </a:pPr>
            <a:endParaRPr lang="en-GB" sz="1500"/>
          </a:p>
          <a:p>
            <a:pPr marL="0" indent="0">
              <a:spcBef>
                <a:spcPts val="0"/>
              </a:spcBef>
              <a:buNone/>
            </a:pPr>
            <a:r>
              <a:rPr lang="en-GB" sz="1500"/>
              <a:t>Nor bathed myself clean in the calm</a:t>
            </a:r>
          </a:p>
          <a:p>
            <a:pPr marL="0" indent="0">
              <a:spcBef>
                <a:spcPts val="0"/>
              </a:spcBef>
              <a:buNone/>
            </a:pPr>
            <a:r>
              <a:rPr lang="en-GB" sz="1500"/>
              <a:t>Blue water</a:t>
            </a:r>
          </a:p>
          <a:p>
            <a:pPr marL="0" indent="0">
              <a:spcBef>
                <a:spcPts val="0"/>
              </a:spcBef>
              <a:buNone/>
            </a:pPr>
            <a:r>
              <a:rPr lang="en-GB" sz="1500"/>
              <a:t>Of my Kinneret. O, my Kinneret,</a:t>
            </a:r>
          </a:p>
          <a:p>
            <a:pPr marL="0" indent="0">
              <a:spcBef>
                <a:spcPts val="0"/>
              </a:spcBef>
              <a:buNone/>
            </a:pPr>
            <a:r>
              <a:rPr lang="en-GB" sz="1500"/>
              <a:t>Were you there or did I only dream?</a:t>
            </a:r>
          </a:p>
          <a:p>
            <a:pPr marL="0" indent="0">
              <a:spcBef>
                <a:spcPts val="0"/>
              </a:spcBef>
              <a:buNone/>
            </a:pPr>
            <a:endParaRPr lang="en-GB" sz="1500"/>
          </a:p>
          <a:p>
            <a:pPr marL="0" indent="0">
              <a:spcBef>
                <a:spcPts val="0"/>
              </a:spcBef>
              <a:buNone/>
            </a:pPr>
            <a:endParaRPr lang="en-GB" sz="1500"/>
          </a:p>
          <a:p>
            <a:pPr marL="0" indent="0">
              <a:spcBef>
                <a:spcPts val="0"/>
              </a:spcBef>
              <a:buNone/>
            </a:pPr>
            <a:r>
              <a:rPr lang="en-GB" sz="1500" i="1"/>
              <a:t>From Anthology of Modem Hebrew Poetry. Institute for the translation of Hebrew Literature and Israel Universities Press, 1966. Translated from the Hebrew by A.C. Jacobs.</a:t>
            </a:r>
            <a:endParaRPr lang="en-GB" sz="1500"/>
          </a:p>
        </p:txBody>
      </p:sp>
      <p:sp>
        <p:nvSpPr>
          <p:cNvPr id="4" name="Content Placeholder 3">
            <a:extLst>
              <a:ext uri="{FF2B5EF4-FFF2-40B4-BE49-F238E27FC236}">
                <a16:creationId xmlns:a16="http://schemas.microsoft.com/office/drawing/2014/main" id="{1C9273F3-831D-9B4A-8F6A-7D1435564894}"/>
              </a:ext>
            </a:extLst>
          </p:cNvPr>
          <p:cNvSpPr>
            <a:spLocks noGrp="1"/>
          </p:cNvSpPr>
          <p:nvPr>
            <p:ph sz="half" idx="2"/>
          </p:nvPr>
        </p:nvSpPr>
        <p:spPr>
          <a:xfrm>
            <a:off x="9423400" y="317500"/>
            <a:ext cx="2438400" cy="4356100"/>
          </a:xfrm>
        </p:spPr>
        <p:txBody>
          <a:bodyPr wrap="square" anchor="t">
            <a:normAutofit/>
          </a:bodyPr>
          <a:lstStyle/>
          <a:p>
            <a:pPr marL="0" indent="0">
              <a:buNone/>
            </a:pPr>
            <a:r>
              <a:rPr lang="en-GB" sz="2400"/>
              <a:t>“ Over there are the hills of Golan”</a:t>
            </a:r>
          </a:p>
          <a:p>
            <a:pPr marL="0" indent="0">
              <a:buNone/>
            </a:pPr>
            <a:r>
              <a:rPr lang="en-GB" sz="2400"/>
              <a:t>poem</a:t>
            </a:r>
          </a:p>
          <a:p>
            <a:pPr marL="0" indent="0">
              <a:buNone/>
            </a:pPr>
            <a:r>
              <a:rPr lang="en-GB" sz="2400">
                <a:hlinkClick r:id="rId2"/>
              </a:rPr>
              <a:t>https://www.youtube.com/watch?v=r2Rz3yAm7J4</a:t>
            </a:r>
            <a:endParaRPr lang="en-GB" sz="2400"/>
          </a:p>
          <a:p>
            <a:pPr marL="0" indent="0">
              <a:buNone/>
            </a:pPr>
            <a:endParaRPr lang="en-GB" sz="2400"/>
          </a:p>
          <a:p>
            <a:pPr marL="0" indent="0">
              <a:buNone/>
            </a:pPr>
            <a:r>
              <a:rPr lang="en-GB" sz="2400"/>
              <a:t>Folk dance:</a:t>
            </a:r>
          </a:p>
          <a:p>
            <a:pPr marL="0" indent="0">
              <a:buNone/>
            </a:pPr>
            <a:r>
              <a:rPr lang="en-GB" sz="2400">
                <a:hlinkClick r:id="rId3"/>
              </a:rPr>
              <a:t>https://www.youtube.com/watch?v=fQ8Iwj6zfIw</a:t>
            </a:r>
            <a:r>
              <a:rPr lang="en-GB" sz="2400"/>
              <a:t> </a:t>
            </a:r>
          </a:p>
          <a:p>
            <a:pPr marL="0" indent="0">
              <a:buNone/>
            </a:pPr>
            <a:endParaRPr lang="en-GB" sz="2400"/>
          </a:p>
          <a:p>
            <a:pPr marL="0" indent="0">
              <a:buNone/>
            </a:pPr>
            <a:endParaRPr lang="en-GB" sz="2400"/>
          </a:p>
        </p:txBody>
      </p:sp>
      <p:sp>
        <p:nvSpPr>
          <p:cNvPr id="5" name="Footer Placeholder 4">
            <a:extLst>
              <a:ext uri="{FF2B5EF4-FFF2-40B4-BE49-F238E27FC236}">
                <a16:creationId xmlns:a16="http://schemas.microsoft.com/office/drawing/2014/main" id="{2FD789E5-FAF0-FE43-B3DE-D107D490ED3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Rachel </a:t>
            </a:r>
          </a:p>
        </p:txBody>
      </p:sp>
      <p:sp>
        <p:nvSpPr>
          <p:cNvPr id="6" name="Slide Number Placeholder 5">
            <a:extLst>
              <a:ext uri="{FF2B5EF4-FFF2-40B4-BE49-F238E27FC236}">
                <a16:creationId xmlns:a16="http://schemas.microsoft.com/office/drawing/2014/main" id="{241A9DDC-2732-7B4E-81E9-A28C0D5AA58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43523CDF-F88D-F744-B79A-647A9A141F7A}" type="slidenum">
              <a:rPr lang="en-US" smtClean="0"/>
              <a:pPr defTabSz="457200">
                <a:spcAft>
                  <a:spcPts val="600"/>
                </a:spcAft>
              </a:pPr>
              <a:t>11</a:t>
            </a:fld>
            <a:endParaRPr lang="en-US"/>
          </a:p>
        </p:txBody>
      </p:sp>
    </p:spTree>
    <p:extLst>
      <p:ext uri="{BB962C8B-B14F-4D97-AF65-F5344CB8AC3E}">
        <p14:creationId xmlns:p14="http://schemas.microsoft.com/office/powerpoint/2010/main" val="1006873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87560-A66F-DA46-A3E3-A409BDB13D09}"/>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Flowers of Perhaps </a:t>
            </a:r>
          </a:p>
        </p:txBody>
      </p:sp>
      <p:sp>
        <p:nvSpPr>
          <p:cNvPr id="1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Text, letter&#10;&#10;Description automatically generated">
            <a:extLst>
              <a:ext uri="{FF2B5EF4-FFF2-40B4-BE49-F238E27FC236}">
                <a16:creationId xmlns:a16="http://schemas.microsoft.com/office/drawing/2014/main" id="{28764E14-EA10-C94A-B5D4-9D142F2028F0}"/>
              </a:ext>
            </a:extLst>
          </p:cNvPr>
          <p:cNvPicPr>
            <a:picLocks noGrp="1" noChangeAspect="1"/>
          </p:cNvPicPr>
          <p:nvPr>
            <p:ph idx="1"/>
          </p:nvPr>
        </p:nvPicPr>
        <p:blipFill rotWithShape="1">
          <a:blip r:embed="rId2"/>
          <a:srcRect l="11732" r="-2" b="-2"/>
          <a:stretch/>
        </p:blipFill>
        <p:spPr>
          <a:xfrm>
            <a:off x="976251" y="942538"/>
            <a:ext cx="7163222" cy="4808332"/>
          </a:xfrm>
          <a:prstGeom prst="rect">
            <a:avLst/>
          </a:prstGeom>
          <a:effectLst/>
        </p:spPr>
      </p:pic>
      <p:sp>
        <p:nvSpPr>
          <p:cNvPr id="5" name="Footer Placeholder 4">
            <a:extLst>
              <a:ext uri="{FF2B5EF4-FFF2-40B4-BE49-F238E27FC236}">
                <a16:creationId xmlns:a16="http://schemas.microsoft.com/office/drawing/2014/main" id="{675F33BB-A250-4946-924F-971C255FB2B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Rachel </a:t>
            </a:r>
          </a:p>
        </p:txBody>
      </p:sp>
      <p:sp>
        <p:nvSpPr>
          <p:cNvPr id="6" name="Slide Number Placeholder 5">
            <a:extLst>
              <a:ext uri="{FF2B5EF4-FFF2-40B4-BE49-F238E27FC236}">
                <a16:creationId xmlns:a16="http://schemas.microsoft.com/office/drawing/2014/main" id="{0DC64E78-4D2D-D043-97CE-73E2B2FBA17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43523CDF-F88D-F744-B79A-647A9A141F7A}" type="slidenum">
              <a:rPr lang="en-US">
                <a:solidFill>
                  <a:srgbClr val="FFFFFF"/>
                </a:solidFill>
              </a:rPr>
              <a:pPr defTabSz="457200">
                <a:spcAft>
                  <a:spcPts val="600"/>
                </a:spcAft>
              </a:pPr>
              <a:t>12</a:t>
            </a:fld>
            <a:endParaRPr lang="en-US">
              <a:solidFill>
                <a:srgbClr val="FFFFFF"/>
              </a:solidFill>
            </a:endParaRPr>
          </a:p>
        </p:txBody>
      </p:sp>
    </p:spTree>
    <p:extLst>
      <p:ext uri="{BB962C8B-B14F-4D97-AF65-F5344CB8AC3E}">
        <p14:creationId xmlns:p14="http://schemas.microsoft.com/office/powerpoint/2010/main" val="12161123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735D5962-13E1-AF4B-BE7D-D0210221BBC9}"/>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kern="1200">
                <a:solidFill>
                  <a:srgbClr val="FFFFFF"/>
                </a:solidFill>
                <a:latin typeface="+mj-lt"/>
                <a:ea typeface="+mj-ea"/>
                <a:cs typeface="+mj-cs"/>
              </a:rPr>
              <a:t>פרחי אולי</a:t>
            </a:r>
          </a:p>
        </p:txBody>
      </p:sp>
      <p:sp>
        <p:nvSpPr>
          <p:cNvPr id="7" name="Content Placeholder 6">
            <a:extLst>
              <a:ext uri="{FF2B5EF4-FFF2-40B4-BE49-F238E27FC236}">
                <a16:creationId xmlns:a16="http://schemas.microsoft.com/office/drawing/2014/main" id="{25205038-0C50-BB42-B3DB-E16C0B1F439B}"/>
              </a:ext>
            </a:extLst>
          </p:cNvPr>
          <p:cNvSpPr>
            <a:spLocks noGrp="1"/>
          </p:cNvSpPr>
          <p:nvPr>
            <p:ph sz="half" idx="1"/>
          </p:nvPr>
        </p:nvSpPr>
        <p:spPr>
          <a:xfrm>
            <a:off x="5194300" y="469900"/>
            <a:ext cx="6502400" cy="4965700"/>
          </a:xfrm>
        </p:spPr>
        <p:txBody>
          <a:bodyPr wrap="square" anchor="t">
            <a:normAutofit/>
          </a:bodyPr>
          <a:lstStyle/>
          <a:p>
            <a:pPr marL="0" indent="0">
              <a:buNone/>
            </a:pPr>
            <a:r>
              <a:rPr lang="he-IL" sz="1500"/>
              <a:t>על ערוגות הגן, בנוף טלול וחם</a:t>
            </a:r>
          </a:p>
          <a:p>
            <a:pPr marL="0" indent="0">
              <a:buNone/>
            </a:pPr>
            <a:r>
              <a:rPr lang="he-IL" sz="1500"/>
              <a:t>פרחי-אולי גדלו רעננים</a:t>
            </a:r>
          </a:p>
          <a:p>
            <a:pPr marL="0" indent="0">
              <a:buNone/>
            </a:pPr>
            <a:r>
              <a:rPr lang="he-IL" sz="1500"/>
              <a:t>כטוב בגננים ידעתי לטפחם,</a:t>
            </a:r>
          </a:p>
          <a:p>
            <a:pPr marL="0" indent="0">
              <a:buNone/>
            </a:pPr>
            <a:r>
              <a:rPr lang="he-IL" sz="1500"/>
              <a:t>כטוב בגננים!</a:t>
            </a:r>
          </a:p>
          <a:p>
            <a:pPr marL="0" indent="0">
              <a:buNone/>
            </a:pPr>
            <a:endParaRPr lang="he-IL" sz="1500"/>
          </a:p>
          <a:p>
            <a:pPr marL="0" indent="0">
              <a:buNone/>
            </a:pPr>
            <a:r>
              <a:rPr lang="he-IL" sz="1500"/>
              <a:t>ולילה בלילו - זקיף על המשמר</a:t>
            </a:r>
          </a:p>
          <a:p>
            <a:pPr marL="0" indent="0">
              <a:buNone/>
            </a:pPr>
            <a:r>
              <a:rPr lang="he-IL" sz="1500"/>
              <a:t>בשערי הגן ללא לאות</a:t>
            </a:r>
          </a:p>
          <a:p>
            <a:pPr marL="0" indent="0">
              <a:buNone/>
            </a:pPr>
            <a:r>
              <a:rPr lang="he-IL" sz="1500" err="1"/>
              <a:t>סכותי</a:t>
            </a:r>
            <a:r>
              <a:rPr lang="he-IL" sz="1500"/>
              <a:t> על ציצי בפני רוחה הקר,</a:t>
            </a:r>
          </a:p>
          <a:p>
            <a:pPr marL="0" indent="0">
              <a:buNone/>
            </a:pPr>
            <a:r>
              <a:rPr lang="he-IL" sz="1500"/>
              <a:t>רוחה של ודאות.</a:t>
            </a:r>
          </a:p>
          <a:p>
            <a:pPr marL="0" indent="0">
              <a:buNone/>
            </a:pPr>
            <a:endParaRPr lang="he-IL" sz="1500"/>
          </a:p>
          <a:p>
            <a:pPr marL="0" indent="0">
              <a:buNone/>
            </a:pPr>
            <a:r>
              <a:rPr lang="he-IL" sz="1500"/>
              <a:t>אך היא מצאה סודי ותערים עלי,</a:t>
            </a:r>
          </a:p>
          <a:p>
            <a:pPr marL="0" indent="0">
              <a:buNone/>
            </a:pPr>
            <a:r>
              <a:rPr lang="he-IL" sz="1500"/>
              <a:t>אך היא שקדה מאוד על גזר הדין</a:t>
            </a:r>
          </a:p>
          <a:p>
            <a:pPr marL="0" indent="0">
              <a:buNone/>
            </a:pPr>
            <a:r>
              <a:rPr lang="he-IL" sz="1500"/>
              <a:t>לתת כבית עלמין את גן שעשועי,</a:t>
            </a:r>
          </a:p>
          <a:p>
            <a:pPr marL="0" indent="0">
              <a:buNone/>
            </a:pPr>
            <a:r>
              <a:rPr lang="he-IL" sz="1500"/>
              <a:t>לתת כבית עלמין.</a:t>
            </a:r>
          </a:p>
          <a:p>
            <a:pPr marL="0" indent="0">
              <a:buNone/>
            </a:pPr>
            <a:r>
              <a:rPr lang="he-IL" sz="1500"/>
              <a:t> </a:t>
            </a:r>
            <a:endParaRPr lang="en-GB" sz="1500"/>
          </a:p>
        </p:txBody>
      </p:sp>
      <p:sp>
        <p:nvSpPr>
          <p:cNvPr id="8" name="Content Placeholder 7">
            <a:extLst>
              <a:ext uri="{FF2B5EF4-FFF2-40B4-BE49-F238E27FC236}">
                <a16:creationId xmlns:a16="http://schemas.microsoft.com/office/drawing/2014/main" id="{EDE15C74-E785-2845-BF93-C2CD0CB90B03}"/>
              </a:ext>
            </a:extLst>
          </p:cNvPr>
          <p:cNvSpPr>
            <a:spLocks noGrp="1"/>
          </p:cNvSpPr>
          <p:nvPr>
            <p:ph sz="half" idx="2"/>
          </p:nvPr>
        </p:nvSpPr>
        <p:spPr>
          <a:xfrm>
            <a:off x="5194300" y="5499100"/>
            <a:ext cx="6502400" cy="838200"/>
          </a:xfrm>
        </p:spPr>
        <p:txBody>
          <a:bodyPr wrap="square" anchor="t">
            <a:normAutofit/>
          </a:bodyPr>
          <a:lstStyle/>
          <a:p>
            <a:pPr marL="0" indent="0">
              <a:buNone/>
            </a:pPr>
            <a:r>
              <a:rPr lang="en-GB" sz="2600"/>
              <a:t>Song: </a:t>
            </a:r>
            <a:r>
              <a:rPr lang="en-GB" sz="2600">
                <a:hlinkClick r:id="rId2"/>
              </a:rPr>
              <a:t>https://www.youtube.com/watch?v=cV-LbUiAsds</a:t>
            </a:r>
            <a:r>
              <a:rPr lang="en-GB" sz="2600"/>
              <a:t> </a:t>
            </a:r>
          </a:p>
        </p:txBody>
      </p:sp>
      <p:sp>
        <p:nvSpPr>
          <p:cNvPr id="4" name="Footer Placeholder 3">
            <a:extLst>
              <a:ext uri="{FF2B5EF4-FFF2-40B4-BE49-F238E27FC236}">
                <a16:creationId xmlns:a16="http://schemas.microsoft.com/office/drawing/2014/main" id="{F6CA6793-69A2-F642-900C-39634E39FBA7}"/>
              </a:ext>
            </a:extLst>
          </p:cNvPr>
          <p:cNvSpPr>
            <a:spLocks noGrp="1"/>
          </p:cNvSpPr>
          <p:nvPr>
            <p:ph type="ftr" sz="quarter" idx="11"/>
          </p:nvPr>
        </p:nvSpPr>
        <p:spPr>
          <a:xfrm>
            <a:off x="750305" y="6356350"/>
            <a:ext cx="4114800" cy="365125"/>
          </a:xfrm>
        </p:spPr>
        <p:txBody>
          <a:bodyPr vert="horz" lIns="91440" tIns="45720" rIns="91440" bIns="45720" rtlCol="0" anchor="ctr">
            <a:normAutofit/>
          </a:bodyPr>
          <a:lstStyle/>
          <a:p>
            <a:pPr algn="l">
              <a:spcAft>
                <a:spcPts val="600"/>
              </a:spcAft>
            </a:pPr>
            <a:r>
              <a:rPr lang="en-US" kern="1200">
                <a:solidFill>
                  <a:prstClr val="black">
                    <a:tint val="75000"/>
                  </a:prstClr>
                </a:solidFill>
                <a:latin typeface="+mn-lt"/>
                <a:ea typeface="+mn-ea"/>
                <a:cs typeface="+mn-cs"/>
              </a:rPr>
              <a:t>Rachel </a:t>
            </a:r>
          </a:p>
        </p:txBody>
      </p:sp>
      <p:sp>
        <p:nvSpPr>
          <p:cNvPr id="5" name="Slide Number Placeholder 4">
            <a:extLst>
              <a:ext uri="{FF2B5EF4-FFF2-40B4-BE49-F238E27FC236}">
                <a16:creationId xmlns:a16="http://schemas.microsoft.com/office/drawing/2014/main" id="{538DD925-7A06-094D-93FF-3F7B5926FDFA}"/>
              </a:ext>
            </a:extLst>
          </p:cNvPr>
          <p:cNvSpPr>
            <a:spLocks noGrp="1"/>
          </p:cNvSpPr>
          <p:nvPr>
            <p:ph type="sldNum" sz="quarter" idx="12"/>
          </p:nvPr>
        </p:nvSpPr>
        <p:spPr>
          <a:xfrm>
            <a:off x="10726220" y="6356350"/>
            <a:ext cx="627580" cy="365125"/>
          </a:xfrm>
        </p:spPr>
        <p:txBody>
          <a:bodyPr vert="horz" lIns="91440" tIns="45720" rIns="91440" bIns="45720" rtlCol="0" anchor="ctr">
            <a:normAutofit/>
          </a:bodyPr>
          <a:lstStyle/>
          <a:p>
            <a:pPr>
              <a:spcAft>
                <a:spcPts val="600"/>
              </a:spcAft>
            </a:pPr>
            <a:fld id="{43523CDF-F88D-F744-B79A-647A9A141F7A}" type="slidenum">
              <a:rPr lang="en-US">
                <a:solidFill>
                  <a:prstClr val="black">
                    <a:tint val="75000"/>
                  </a:prstClr>
                </a:solidFill>
              </a:rPr>
              <a:pPr>
                <a:spcAft>
                  <a:spcPts val="600"/>
                </a:spcAft>
              </a:pPr>
              <a:t>13</a:t>
            </a:fld>
            <a:endParaRPr lang="en-US">
              <a:solidFill>
                <a:prstClr val="black">
                  <a:tint val="75000"/>
                </a:prstClr>
              </a:solidFill>
            </a:endParaRPr>
          </a:p>
        </p:txBody>
      </p:sp>
    </p:spTree>
    <p:extLst>
      <p:ext uri="{BB962C8B-B14F-4D97-AF65-F5344CB8AC3E}">
        <p14:creationId xmlns:p14="http://schemas.microsoft.com/office/powerpoint/2010/main" val="4947161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CE46-086E-6A48-976A-F1A24DC4C7E2}"/>
              </a:ext>
            </a:extLst>
          </p:cNvPr>
          <p:cNvSpPr>
            <a:spLocks noGrp="1"/>
          </p:cNvSpPr>
          <p:nvPr>
            <p:ph type="title"/>
          </p:nvPr>
        </p:nvSpPr>
        <p:spPr>
          <a:xfrm>
            <a:off x="1653363" y="365760"/>
            <a:ext cx="9367203" cy="1188720"/>
          </a:xfrm>
        </p:spPr>
        <p:txBody>
          <a:bodyPr vert="horz" lIns="91440" tIns="45720" rIns="91440" bIns="45720" rtlCol="0" anchor="ctr">
            <a:normAutofit/>
          </a:bodyPr>
          <a:lstStyle/>
          <a:p>
            <a:r>
              <a:rPr lang="en-US" kern="1200" dirty="0">
                <a:solidFill>
                  <a:schemeClr val="tx1"/>
                </a:solidFill>
                <a:latin typeface="+mj-lt"/>
                <a:ea typeface="+mj-ea"/>
                <a:cs typeface="+mj-cs"/>
              </a:rPr>
              <a:t>All the poems (in Hebrew) and bibliography  </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9FB7F7A-B1B2-5348-AF80-16AD2563F065}"/>
              </a:ext>
            </a:extLst>
          </p:cNvPr>
          <p:cNvSpPr>
            <a:spLocks noGrp="1"/>
          </p:cNvSpPr>
          <p:nvPr>
            <p:ph sz="half" idx="1"/>
          </p:nvPr>
        </p:nvSpPr>
        <p:spPr>
          <a:xfrm>
            <a:off x="1653363" y="2176272"/>
            <a:ext cx="9367204" cy="4041648"/>
          </a:xfrm>
        </p:spPr>
        <p:txBody>
          <a:bodyPr vert="horz" lIns="91440" tIns="45720" rIns="91440" bIns="45720" rtlCol="0" anchor="t">
            <a:normAutofit/>
          </a:bodyPr>
          <a:lstStyle/>
          <a:p>
            <a:r>
              <a:rPr lang="en-US" sz="2400" dirty="0">
                <a:hlinkClick r:id="rId2"/>
              </a:rPr>
              <a:t>https://benyehuda.org/read/249</a:t>
            </a:r>
            <a:endParaRPr lang="en-US" sz="2400" dirty="0"/>
          </a:p>
          <a:p>
            <a:r>
              <a:rPr lang="en-US" sz="2400" dirty="0">
                <a:hlinkClick r:id="rId3"/>
              </a:rPr>
              <a:t>https://alchetron.com/Rachel-Bluwstein</a:t>
            </a:r>
            <a:endParaRPr lang="en-US" sz="2400" dirty="0"/>
          </a:p>
          <a:p>
            <a:r>
              <a:rPr lang="en-US" sz="2400" dirty="0">
                <a:hlinkClick r:id="rId4"/>
              </a:rPr>
              <a:t>https://www.haaretz.com/life/books/.premium-private-life-of-feted-hebrew-poet-goes-online-1.5239089</a:t>
            </a:r>
            <a:endParaRPr lang="en-US" sz="2400" dirty="0"/>
          </a:p>
          <a:p>
            <a:r>
              <a:rPr lang="en-US" sz="2400" dirty="0"/>
              <a:t>Lean Goldberg and Rachel: </a:t>
            </a:r>
            <a:r>
              <a:rPr lang="en-US" sz="2400" dirty="0">
                <a:hlinkClick r:id="rId5"/>
              </a:rPr>
              <a:t>https://www.youtube.com/watch?v=BOaGjdqEh-0</a:t>
            </a:r>
            <a:endParaRPr lang="en-US" sz="2400" dirty="0"/>
          </a:p>
          <a:p>
            <a:endParaRPr lang="en-US" sz="2400" dirty="0"/>
          </a:p>
          <a:p>
            <a:endParaRPr lang="en-US" sz="2400" dirty="0"/>
          </a:p>
        </p:txBody>
      </p:sp>
      <p:sp>
        <p:nvSpPr>
          <p:cNvPr id="5" name="Footer Placeholder 4">
            <a:extLst>
              <a:ext uri="{FF2B5EF4-FFF2-40B4-BE49-F238E27FC236}">
                <a16:creationId xmlns:a16="http://schemas.microsoft.com/office/drawing/2014/main" id="{4C36FF54-0196-6F41-97C2-EF3FCF214776}"/>
              </a:ext>
            </a:extLst>
          </p:cNvPr>
          <p:cNvSpPr>
            <a:spLocks noGrp="1"/>
          </p:cNvSpPr>
          <p:nvPr>
            <p:ph type="ftr" sz="quarter" idx="11"/>
          </p:nvPr>
        </p:nvSpPr>
        <p:spPr>
          <a:xfrm>
            <a:off x="4277367" y="6356350"/>
            <a:ext cx="4114800" cy="365125"/>
          </a:xfrm>
        </p:spPr>
        <p:txBody>
          <a:bodyPr vert="horz" lIns="91440" tIns="45720" rIns="91440" bIns="45720" rtlCol="0" anchor="ctr">
            <a:normAutofit/>
          </a:bodyPr>
          <a:lstStyle/>
          <a:p>
            <a:pPr>
              <a:spcAft>
                <a:spcPts val="600"/>
              </a:spcAft>
            </a:pPr>
            <a:r>
              <a:rPr lang="en-US" kern="1200">
                <a:solidFill>
                  <a:schemeClr val="tx1">
                    <a:alpha val="80000"/>
                  </a:schemeClr>
                </a:solidFill>
                <a:latin typeface="+mn-lt"/>
                <a:ea typeface="+mn-ea"/>
                <a:cs typeface="+mn-cs"/>
              </a:rPr>
              <a:t>Rachel </a:t>
            </a:r>
          </a:p>
        </p:txBody>
      </p:sp>
      <p:sp>
        <p:nvSpPr>
          <p:cNvPr id="6" name="Slide Number Placeholder 5">
            <a:extLst>
              <a:ext uri="{FF2B5EF4-FFF2-40B4-BE49-F238E27FC236}">
                <a16:creationId xmlns:a16="http://schemas.microsoft.com/office/drawing/2014/main" id="{05F18F01-94E3-5648-ABC8-1CD83719372B}"/>
              </a:ext>
            </a:extLst>
          </p:cNvPr>
          <p:cNvSpPr>
            <a:spLocks noGrp="1"/>
          </p:cNvSpPr>
          <p:nvPr>
            <p:ph type="sldNum" sz="quarter" idx="12"/>
          </p:nvPr>
        </p:nvSpPr>
        <p:spPr>
          <a:xfrm>
            <a:off x="9091182" y="6356350"/>
            <a:ext cx="1929384" cy="365125"/>
          </a:xfrm>
        </p:spPr>
        <p:txBody>
          <a:bodyPr vert="horz" lIns="91440" tIns="45720" rIns="91440" bIns="45720" rtlCol="0" anchor="ctr">
            <a:normAutofit/>
          </a:bodyPr>
          <a:lstStyle/>
          <a:p>
            <a:pPr>
              <a:spcAft>
                <a:spcPts val="600"/>
              </a:spcAft>
            </a:pPr>
            <a:fld id="{43523CDF-F88D-F744-B79A-647A9A141F7A}" type="slidenum">
              <a:rPr lang="en-US">
                <a:solidFill>
                  <a:schemeClr val="tx1">
                    <a:alpha val="80000"/>
                  </a:schemeClr>
                </a:solidFill>
              </a:rPr>
              <a:pPr>
                <a:spcAft>
                  <a:spcPts val="600"/>
                </a:spcAft>
              </a:pPr>
              <a:t>14</a:t>
            </a:fld>
            <a:endParaRPr lang="en-US">
              <a:solidFill>
                <a:schemeClr val="tx1">
                  <a:alpha val="80000"/>
                </a:schemeClr>
              </a:solidFill>
            </a:endParaRPr>
          </a:p>
        </p:txBody>
      </p:sp>
    </p:spTree>
    <p:extLst>
      <p:ext uri="{BB962C8B-B14F-4D97-AF65-F5344CB8AC3E}">
        <p14:creationId xmlns:p14="http://schemas.microsoft.com/office/powerpoint/2010/main" val="4271882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chemeClr val="accent5">
              <a:alpha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47F14B-2A64-784F-AD02-892E8F93A1C3}"/>
              </a:ext>
            </a:extLst>
          </p:cNvPr>
          <p:cNvSpPr>
            <a:spLocks noGrp="1"/>
          </p:cNvSpPr>
          <p:nvPr>
            <p:ph type="title"/>
          </p:nvPr>
        </p:nvSpPr>
        <p:spPr>
          <a:xfrm>
            <a:off x="5141495" y="1179095"/>
            <a:ext cx="5956353" cy="3404488"/>
          </a:xfrm>
        </p:spPr>
        <p:txBody>
          <a:bodyPr vert="horz" lIns="91440" tIns="45720" rIns="91440" bIns="45720" rtlCol="0" anchor="b">
            <a:normAutofit/>
          </a:bodyPr>
          <a:lstStyle/>
          <a:p>
            <a:r>
              <a:rPr lang="en-US" sz="4800">
                <a:solidFill>
                  <a:srgbClr val="FFFFFF"/>
                </a:solidFill>
              </a:rPr>
              <a:t>Zelda (1914-1984)</a:t>
            </a:r>
          </a:p>
        </p:txBody>
      </p:sp>
      <p:cxnSp>
        <p:nvCxnSpPr>
          <p:cNvPr id="32" name="Straight Connector 15">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237DDD7-D767-B64D-990E-7A3E8A13076F}"/>
              </a:ext>
            </a:extLst>
          </p:cNvPr>
          <p:cNvSpPr>
            <a:spLocks noGrp="1"/>
          </p:cNvSpPr>
          <p:nvPr>
            <p:ph type="sldNum" sz="quarter" idx="12"/>
          </p:nvPr>
        </p:nvSpPr>
        <p:spPr>
          <a:xfrm>
            <a:off x="3609955" y="6397431"/>
            <a:ext cx="729916" cy="365125"/>
          </a:xfrm>
        </p:spPr>
        <p:txBody>
          <a:bodyPr vert="horz" lIns="91440" tIns="45720" rIns="91440" bIns="45720" rtlCol="0" anchor="ctr">
            <a:normAutofit/>
          </a:bodyPr>
          <a:lstStyle/>
          <a:p>
            <a:pPr>
              <a:spcAft>
                <a:spcPts val="600"/>
              </a:spcAft>
              <a:defRPr/>
            </a:pPr>
            <a:fld id="{43523CDF-F88D-F744-B79A-647A9A141F7A}" type="slidenum">
              <a:rPr lang="en-US" sz="1050">
                <a:solidFill>
                  <a:schemeClr val="tx1">
                    <a:lumMod val="50000"/>
                    <a:lumOff val="50000"/>
                  </a:schemeClr>
                </a:solidFill>
                <a:latin typeface="Calibri" panose="020F0502020204030204"/>
              </a:rPr>
              <a:pPr>
                <a:spcAft>
                  <a:spcPts val="600"/>
                </a:spcAft>
                <a:defRPr/>
              </a:pPr>
              <a:t>15</a:t>
            </a:fld>
            <a:endParaRPr lang="en-US" sz="1050">
              <a:solidFill>
                <a:schemeClr val="tx1">
                  <a:lumMod val="50000"/>
                  <a:lumOff val="50000"/>
                </a:schemeClr>
              </a:solidFill>
              <a:latin typeface="Calibri" panose="020F0502020204030204"/>
            </a:endParaRPr>
          </a:p>
        </p:txBody>
      </p:sp>
      <p:pic>
        <p:nvPicPr>
          <p:cNvPr id="9" name="Content Placeholder 8" descr="A picture containing table&#10;&#10;Description automatically generated">
            <a:extLst>
              <a:ext uri="{FF2B5EF4-FFF2-40B4-BE49-F238E27FC236}">
                <a16:creationId xmlns:a16="http://schemas.microsoft.com/office/drawing/2014/main" id="{D623BD3A-48F4-8C4C-8BF6-0025A6AD8659}"/>
              </a:ext>
            </a:extLst>
          </p:cNvPr>
          <p:cNvPicPr>
            <a:picLocks noGrp="1" noChangeAspect="1"/>
          </p:cNvPicPr>
          <p:nvPr>
            <p:ph sz="half" idx="2"/>
          </p:nvPr>
        </p:nvPicPr>
        <p:blipFill rotWithShape="1">
          <a:blip r:embed="rId2"/>
          <a:srcRect r="5065" b="2"/>
          <a:stretch/>
        </p:blipFill>
        <p:spPr>
          <a:xfrm>
            <a:off x="475488" y="476777"/>
            <a:ext cx="3864383" cy="5920653"/>
          </a:xfrm>
          <a:prstGeom prst="rect">
            <a:avLst/>
          </a:prstGeom>
        </p:spPr>
      </p:pic>
      <p:sp>
        <p:nvSpPr>
          <p:cNvPr id="4" name="Footer Placeholder 3">
            <a:extLst>
              <a:ext uri="{FF2B5EF4-FFF2-40B4-BE49-F238E27FC236}">
                <a16:creationId xmlns:a16="http://schemas.microsoft.com/office/drawing/2014/main" id="{AB345842-E747-3740-B1BC-29D2891C56B3}"/>
              </a:ext>
            </a:extLst>
          </p:cNvPr>
          <p:cNvSpPr>
            <a:spLocks noGrp="1"/>
          </p:cNvSpPr>
          <p:nvPr>
            <p:ph type="ftr" sz="quarter" idx="11"/>
          </p:nvPr>
        </p:nvSpPr>
        <p:spPr>
          <a:xfrm>
            <a:off x="5141495" y="6397431"/>
            <a:ext cx="5956353" cy="365125"/>
          </a:xfrm>
        </p:spPr>
        <p:txBody>
          <a:bodyPr vert="horz" lIns="91440" tIns="45720" rIns="91440" bIns="45720" rtlCol="0" anchor="ctr">
            <a:normAutofit/>
          </a:bodyPr>
          <a:lstStyle/>
          <a:p>
            <a:pPr algn="l">
              <a:spcAft>
                <a:spcPts val="600"/>
              </a:spcAft>
              <a:defRPr/>
            </a:pPr>
            <a:r>
              <a:rPr lang="en-US" sz="1050" kern="1200">
                <a:solidFill>
                  <a:schemeClr val="tx1">
                    <a:lumMod val="50000"/>
                    <a:lumOff val="50000"/>
                  </a:schemeClr>
                </a:solidFill>
                <a:latin typeface="Calibri" panose="020F0502020204030204"/>
                <a:ea typeface="+mn-ea"/>
                <a:cs typeface="+mn-cs"/>
              </a:rPr>
              <a:t>Rachel </a:t>
            </a:r>
          </a:p>
        </p:txBody>
      </p:sp>
    </p:spTree>
    <p:extLst>
      <p:ext uri="{BB962C8B-B14F-4D97-AF65-F5344CB8AC3E}">
        <p14:creationId xmlns:p14="http://schemas.microsoft.com/office/powerpoint/2010/main" val="11908335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F0EABC1-C7E2-4071-A457-E6F1A4A85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EF7E44C-D157-8D4D-9B5E-4F86D62D9356}"/>
              </a:ext>
            </a:extLst>
          </p:cNvPr>
          <p:cNvPicPr>
            <a:picLocks noChangeAspect="1"/>
          </p:cNvPicPr>
          <p:nvPr/>
        </p:nvPicPr>
        <p:blipFill rotWithShape="1">
          <a:blip r:embed="rId2"/>
          <a:srcRect r="-3" b="5370"/>
          <a:stretch/>
        </p:blipFill>
        <p:spPr>
          <a:xfrm>
            <a:off x="1215794" y="1120695"/>
            <a:ext cx="2834640" cy="3530818"/>
          </a:xfrm>
          <a:prstGeom prst="rect">
            <a:avLst/>
          </a:prstGeom>
        </p:spPr>
      </p:pic>
      <p:cxnSp>
        <p:nvCxnSpPr>
          <p:cNvPr id="19" name="Straight Connector 18">
            <a:extLst>
              <a:ext uri="{FF2B5EF4-FFF2-40B4-BE49-F238E27FC236}">
                <a16:creationId xmlns:a16="http://schemas.microsoft.com/office/drawing/2014/main" id="{BC6A1D31-CD00-48A6-81C1-8BA429C427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434" y="1120695"/>
            <a:ext cx="0" cy="3529584"/>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21" name="Rectangle 8">
            <a:extLst>
              <a:ext uri="{FF2B5EF4-FFF2-40B4-BE49-F238E27FC236}">
                <a16:creationId xmlns:a16="http://schemas.microsoft.com/office/drawing/2014/main" id="{D8CBC7CB-394D-467B-A55F-4D1D35883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C160392-66FF-F44D-BB3C-541767B55DF9}"/>
              </a:ext>
            </a:extLst>
          </p:cNvPr>
          <p:cNvSpPr>
            <a:spLocks noGrp="1"/>
          </p:cNvSpPr>
          <p:nvPr>
            <p:ph type="title"/>
          </p:nvPr>
        </p:nvSpPr>
        <p:spPr>
          <a:xfrm>
            <a:off x="7367012" y="2779579"/>
            <a:ext cx="3510355" cy="2236738"/>
          </a:xfrm>
        </p:spPr>
        <p:txBody>
          <a:bodyPr vert="horz" lIns="91440" tIns="45720" rIns="91440" bIns="45720" rtlCol="0" anchor="b">
            <a:normAutofit/>
          </a:bodyPr>
          <a:lstStyle/>
          <a:p>
            <a:r>
              <a:rPr lang="en-US" sz="3100" kern="1200" dirty="0">
                <a:solidFill>
                  <a:srgbClr val="FFFFFF"/>
                </a:solidFill>
                <a:latin typeface="+mj-lt"/>
                <a:ea typeface="+mj-ea"/>
                <a:cs typeface="+mj-cs"/>
                <a:hlinkClick r:id="rId3"/>
              </a:rPr>
              <a:t>https://www.poetryinternational.org/pi/poem/3277/auto/0/0/Zelda/LIGHT-A-CANDLE/en/tile</a:t>
            </a:r>
            <a:r>
              <a:rPr lang="en-US" sz="3100" kern="1200" dirty="0">
                <a:solidFill>
                  <a:srgbClr val="FFFFFF"/>
                </a:solidFill>
                <a:latin typeface="+mj-lt"/>
                <a:ea typeface="+mj-ea"/>
                <a:cs typeface="+mj-cs"/>
              </a:rPr>
              <a:t> </a:t>
            </a:r>
          </a:p>
        </p:txBody>
      </p:sp>
      <p:sp>
        <p:nvSpPr>
          <p:cNvPr id="23" name="Freeform 5">
            <a:extLst>
              <a:ext uri="{FF2B5EF4-FFF2-40B4-BE49-F238E27FC236}">
                <a16:creationId xmlns:a16="http://schemas.microsoft.com/office/drawing/2014/main" id="{449039F0-4D99-49DC-A487-779BF5858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337BD936-7966-400B-ADDC-AEBF1773D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BFF9561A-DFC7-4B1D-9290-B97FCC619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Picture 7" descr="A picture containing text, businesscard&#10;&#10;Description automatically generated">
            <a:extLst>
              <a:ext uri="{FF2B5EF4-FFF2-40B4-BE49-F238E27FC236}">
                <a16:creationId xmlns:a16="http://schemas.microsoft.com/office/drawing/2014/main" id="{15AFD608-BFE1-FB4A-8645-BB4BB938D07B}"/>
              </a:ext>
            </a:extLst>
          </p:cNvPr>
          <p:cNvPicPr>
            <a:picLocks noChangeAspect="1"/>
          </p:cNvPicPr>
          <p:nvPr/>
        </p:nvPicPr>
        <p:blipFill rotWithShape="1">
          <a:blip r:embed="rId4"/>
          <a:srcRect t="12380" b="5512"/>
          <a:stretch/>
        </p:blipFill>
        <p:spPr>
          <a:xfrm>
            <a:off x="4053757" y="1120695"/>
            <a:ext cx="2834640" cy="3529584"/>
          </a:xfrm>
          <a:prstGeom prst="rect">
            <a:avLst/>
          </a:prstGeom>
        </p:spPr>
      </p:pic>
      <p:sp>
        <p:nvSpPr>
          <p:cNvPr id="5" name="Footer Placeholder 4">
            <a:extLst>
              <a:ext uri="{FF2B5EF4-FFF2-40B4-BE49-F238E27FC236}">
                <a16:creationId xmlns:a16="http://schemas.microsoft.com/office/drawing/2014/main" id="{CD5EEE0D-11C5-364F-B6AD-0980B6E6D9EA}"/>
              </a:ext>
            </a:extLst>
          </p:cNvPr>
          <p:cNvSpPr>
            <a:spLocks noGrp="1"/>
          </p:cNvSpPr>
          <p:nvPr>
            <p:ph type="ftr" sz="quarter" idx="11"/>
          </p:nvPr>
        </p:nvSpPr>
        <p:spPr>
          <a:xfrm>
            <a:off x="795528" y="6382512"/>
            <a:ext cx="6757416" cy="320040"/>
          </a:xfrm>
        </p:spPr>
        <p:txBody>
          <a:bodyPr vert="horz" lIns="91440" tIns="45720" rIns="91440" bIns="45720" rtlCol="0" anchor="ctr">
            <a:normAutofit/>
          </a:bodyPr>
          <a:lstStyle/>
          <a:p>
            <a:pPr algn="l">
              <a:spcAft>
                <a:spcPts val="600"/>
              </a:spcAft>
            </a:pPr>
            <a:r>
              <a:rPr lang="en-US" sz="1000" kern="1200">
                <a:solidFill>
                  <a:schemeClr val="tx1">
                    <a:tint val="75000"/>
                  </a:schemeClr>
                </a:solidFill>
                <a:latin typeface="+mn-lt"/>
                <a:ea typeface="+mn-ea"/>
                <a:cs typeface="+mn-cs"/>
              </a:rPr>
              <a:t>Rachel </a:t>
            </a:r>
          </a:p>
        </p:txBody>
      </p:sp>
      <p:sp>
        <p:nvSpPr>
          <p:cNvPr id="6" name="Slide Number Placeholder 5">
            <a:extLst>
              <a:ext uri="{FF2B5EF4-FFF2-40B4-BE49-F238E27FC236}">
                <a16:creationId xmlns:a16="http://schemas.microsoft.com/office/drawing/2014/main" id="{01EDC4F3-5D32-9A4F-9755-93D98941BC70}"/>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43523CDF-F88D-F744-B79A-647A9A141F7A}" type="slidenum">
              <a:rPr lang="en-US" sz="1000"/>
              <a:pPr>
                <a:spcAft>
                  <a:spcPts val="600"/>
                </a:spcAft>
              </a:pPr>
              <a:t>16</a:t>
            </a:fld>
            <a:endParaRPr lang="en-US" sz="1000"/>
          </a:p>
        </p:txBody>
      </p:sp>
    </p:spTree>
    <p:extLst>
      <p:ext uri="{BB962C8B-B14F-4D97-AF65-F5344CB8AC3E}">
        <p14:creationId xmlns:p14="http://schemas.microsoft.com/office/powerpoint/2010/main" val="24255976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Shape 2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A52C86-F8EA-E542-912D-220AB516F7CC}"/>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kern="1200">
                <a:solidFill>
                  <a:srgbClr val="FFFFFF"/>
                </a:solidFill>
                <a:latin typeface="+mj-lt"/>
                <a:ea typeface="+mj-ea"/>
                <a:cs typeface="+mj-cs"/>
              </a:rPr>
              <a:t>Amos Oz about Zelda</a:t>
            </a:r>
          </a:p>
        </p:txBody>
      </p:sp>
      <p:sp>
        <p:nvSpPr>
          <p:cNvPr id="2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474AD84-F165-544D-B497-767EB51CEF2C}"/>
              </a:ext>
            </a:extLst>
          </p:cNvPr>
          <p:cNvSpPr>
            <a:spLocks noGrp="1"/>
          </p:cNvSpPr>
          <p:nvPr>
            <p:ph sz="half" idx="1"/>
          </p:nvPr>
        </p:nvSpPr>
        <p:spPr>
          <a:xfrm>
            <a:off x="5221862" y="1719618"/>
            <a:ext cx="5948831" cy="4334629"/>
          </a:xfrm>
        </p:spPr>
        <p:txBody>
          <a:bodyPr vert="horz" lIns="91440" tIns="45720" rIns="91440" bIns="45720" rtlCol="0" anchor="ctr">
            <a:normAutofit/>
          </a:bodyPr>
          <a:lstStyle/>
          <a:p>
            <a:r>
              <a:rPr lang="en-US" sz="2200">
                <a:solidFill>
                  <a:srgbClr val="FEFFFF"/>
                </a:solidFill>
              </a:rPr>
              <a:t>A strange, anarchic Hebrew, a Hebrew belonging to stories of the pious and to </a:t>
            </a:r>
            <a:r>
              <a:rPr lang="en-US" sz="2200" u="sng">
                <a:solidFill>
                  <a:srgbClr val="FEFFFF"/>
                </a:solidFill>
              </a:rPr>
              <a:t>h</a:t>
            </a:r>
            <a:r>
              <a:rPr lang="en-US" sz="2200">
                <a:solidFill>
                  <a:srgbClr val="FEFFFF"/>
                </a:solidFill>
              </a:rPr>
              <a:t>asidic tales and folk parables, a Hebrew overflowing with Yiddish, violating every rule, mixing feminine with masculine, present with past, noun with adjective—a sloppy, even muddled Hebrew. But what vitality there was in these stories! When a story was about snow, it seemed written in words of snow. And when it was about fires, the words themselves burned. And what strange, hypnotic sweetness there was in her tales about all kinds of miracles! As though the writer dipped the letters in wine: the words went spinning in the mouth.</a:t>
            </a:r>
          </a:p>
        </p:txBody>
      </p:sp>
      <p:sp>
        <p:nvSpPr>
          <p:cNvPr id="5" name="Footer Placeholder 4">
            <a:extLst>
              <a:ext uri="{FF2B5EF4-FFF2-40B4-BE49-F238E27FC236}">
                <a16:creationId xmlns:a16="http://schemas.microsoft.com/office/drawing/2014/main" id="{F5772F28-0819-A443-80B8-A44A981FE926}"/>
              </a:ext>
            </a:extLst>
          </p:cNvPr>
          <p:cNvSpPr>
            <a:spLocks noGrp="1"/>
          </p:cNvSpPr>
          <p:nvPr>
            <p:ph type="ftr" sz="quarter" idx="11"/>
          </p:nvPr>
        </p:nvSpPr>
        <p:spPr>
          <a:xfrm>
            <a:off x="795528" y="6382512"/>
            <a:ext cx="6757416" cy="320040"/>
          </a:xfrm>
        </p:spPr>
        <p:txBody>
          <a:bodyPr vert="horz" lIns="91440" tIns="45720" rIns="91440" bIns="45720" rtlCol="0" anchor="ctr">
            <a:normAutofit/>
          </a:bodyPr>
          <a:lstStyle/>
          <a:p>
            <a:pPr algn="l">
              <a:spcAft>
                <a:spcPts val="600"/>
              </a:spcAft>
            </a:pPr>
            <a:r>
              <a:rPr lang="en-US" sz="1000" kern="1200">
                <a:solidFill>
                  <a:schemeClr val="tx1">
                    <a:tint val="75000"/>
                  </a:schemeClr>
                </a:solidFill>
                <a:latin typeface="+mn-lt"/>
                <a:ea typeface="+mn-ea"/>
                <a:cs typeface="+mn-cs"/>
              </a:rPr>
              <a:t>Rachel </a:t>
            </a:r>
          </a:p>
        </p:txBody>
      </p:sp>
      <p:sp>
        <p:nvSpPr>
          <p:cNvPr id="6" name="Slide Number Placeholder 5">
            <a:extLst>
              <a:ext uri="{FF2B5EF4-FFF2-40B4-BE49-F238E27FC236}">
                <a16:creationId xmlns:a16="http://schemas.microsoft.com/office/drawing/2014/main" id="{E137C28A-D909-3A4E-B177-B1A2EA868776}"/>
              </a:ext>
            </a:extLst>
          </p:cNvPr>
          <p:cNvSpPr>
            <a:spLocks noGrp="1"/>
          </p:cNvSpPr>
          <p:nvPr>
            <p:ph type="sldNum" sz="quarter" idx="12"/>
          </p:nvPr>
        </p:nvSpPr>
        <p:spPr>
          <a:xfrm>
            <a:off x="10707624" y="6175188"/>
            <a:ext cx="685800" cy="320040"/>
          </a:xfrm>
        </p:spPr>
        <p:txBody>
          <a:bodyPr vert="horz" lIns="91440" tIns="45720" rIns="91440" bIns="45720" rtlCol="0" anchor="ctr">
            <a:normAutofit/>
          </a:bodyPr>
          <a:lstStyle/>
          <a:p>
            <a:pPr>
              <a:spcAft>
                <a:spcPts val="600"/>
              </a:spcAft>
            </a:pPr>
            <a:fld id="{43523CDF-F88D-F744-B79A-647A9A141F7A}" type="slidenum">
              <a:rPr lang="en-US" sz="1000">
                <a:solidFill>
                  <a:srgbClr val="FFFFFF"/>
                </a:solidFill>
              </a:rPr>
              <a:pPr>
                <a:spcAft>
                  <a:spcPts val="600"/>
                </a:spcAft>
              </a:pPr>
              <a:t>17</a:t>
            </a:fld>
            <a:endParaRPr lang="en-US" sz="1000">
              <a:solidFill>
                <a:srgbClr val="FFFFFF"/>
              </a:solidFill>
            </a:endParaRPr>
          </a:p>
        </p:txBody>
      </p:sp>
    </p:spTree>
    <p:extLst>
      <p:ext uri="{BB962C8B-B14F-4D97-AF65-F5344CB8AC3E}">
        <p14:creationId xmlns:p14="http://schemas.microsoft.com/office/powerpoint/2010/main" val="4163921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333825F-B149-684C-A362-F165610B63F9}"/>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a:solidFill>
                  <a:srgbClr val="FFFFFF"/>
                </a:solidFill>
                <a:latin typeface="+mj-lt"/>
                <a:ea typeface="+mj-ea"/>
                <a:cs typeface="+mj-cs"/>
              </a:rPr>
              <a:t>Next:</a:t>
            </a:r>
          </a:p>
        </p:txBody>
      </p:sp>
      <p:sp>
        <p:nvSpPr>
          <p:cNvPr id="17"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Content Placeholder 7">
            <a:extLst>
              <a:ext uri="{FF2B5EF4-FFF2-40B4-BE49-F238E27FC236}">
                <a16:creationId xmlns:a16="http://schemas.microsoft.com/office/drawing/2014/main" id="{F87E1AFF-C519-9E42-A2DF-74617E3CDD88}"/>
              </a:ext>
            </a:extLst>
          </p:cNvPr>
          <p:cNvSpPr>
            <a:spLocks noGrp="1"/>
          </p:cNvSpPr>
          <p:nvPr>
            <p:ph idx="1"/>
          </p:nvPr>
        </p:nvSpPr>
        <p:spPr>
          <a:xfrm>
            <a:off x="795342" y="4377268"/>
            <a:ext cx="7970903" cy="1280582"/>
          </a:xfrm>
        </p:spPr>
        <p:txBody>
          <a:bodyPr vert="horz" lIns="91440" tIns="45720" rIns="91440" bIns="45720" rtlCol="0" anchor="t">
            <a:normAutofit/>
          </a:bodyPr>
          <a:lstStyle/>
          <a:p>
            <a:pPr marL="0" indent="0">
              <a:buNone/>
            </a:pPr>
            <a:r>
              <a:rPr lang="en-US" sz="3200" kern="1200" dirty="0" err="1">
                <a:solidFill>
                  <a:srgbClr val="FEFFFF"/>
                </a:solidFill>
                <a:latin typeface="+mn-lt"/>
                <a:ea typeface="+mn-ea"/>
                <a:cs typeface="+mn-cs"/>
              </a:rPr>
              <a:t>Irit</a:t>
            </a:r>
            <a:r>
              <a:rPr lang="en-US" sz="3200" kern="1200" dirty="0">
                <a:solidFill>
                  <a:srgbClr val="FEFFFF"/>
                </a:solidFill>
                <a:latin typeface="+mn-lt"/>
                <a:ea typeface="+mn-ea"/>
                <a:cs typeface="+mn-cs"/>
              </a:rPr>
              <a:t> </a:t>
            </a:r>
            <a:r>
              <a:rPr lang="en-US" sz="3200" kern="1200" dirty="0" err="1">
                <a:solidFill>
                  <a:srgbClr val="FEFFFF"/>
                </a:solidFill>
                <a:latin typeface="+mn-lt"/>
                <a:ea typeface="+mn-ea"/>
                <a:cs typeface="+mn-cs"/>
              </a:rPr>
              <a:t>Amiel</a:t>
            </a:r>
            <a:r>
              <a:rPr lang="en-US" sz="3200" kern="1200" dirty="0">
                <a:solidFill>
                  <a:srgbClr val="FEFFFF"/>
                </a:solidFill>
                <a:latin typeface="+mn-lt"/>
                <a:ea typeface="+mn-ea"/>
                <a:cs typeface="+mn-cs"/>
              </a:rPr>
              <a:t> and Lea Goldberg </a:t>
            </a:r>
          </a:p>
        </p:txBody>
      </p:sp>
      <p:sp>
        <p:nvSpPr>
          <p:cNvPr id="23"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3906A619-2405-7B43-81BC-76F05E449752}"/>
              </a:ext>
            </a:extLst>
          </p:cNvPr>
          <p:cNvSpPr>
            <a:spLocks noGrp="1"/>
          </p:cNvSpPr>
          <p:nvPr>
            <p:ph type="ftr" sz="quarter" idx="11"/>
          </p:nvPr>
        </p:nvSpPr>
        <p:spPr>
          <a:xfrm>
            <a:off x="795528" y="6382512"/>
            <a:ext cx="6757416" cy="320040"/>
          </a:xfrm>
        </p:spPr>
        <p:txBody>
          <a:bodyPr vert="horz" lIns="91440" tIns="45720" rIns="91440" bIns="45720" rtlCol="0" anchor="ctr">
            <a:normAutofit/>
          </a:bodyPr>
          <a:lstStyle/>
          <a:p>
            <a:pPr algn="l">
              <a:spcAft>
                <a:spcPts val="600"/>
              </a:spcAft>
            </a:pPr>
            <a:r>
              <a:rPr lang="en-US" sz="1000" kern="1200">
                <a:solidFill>
                  <a:schemeClr val="tx1">
                    <a:tint val="75000"/>
                  </a:schemeClr>
                </a:solidFill>
                <a:latin typeface="+mn-lt"/>
                <a:ea typeface="+mn-ea"/>
                <a:cs typeface="+mn-cs"/>
              </a:rPr>
              <a:t>Rachel </a:t>
            </a:r>
          </a:p>
        </p:txBody>
      </p:sp>
      <p:sp>
        <p:nvSpPr>
          <p:cNvPr id="6" name="Slide Number Placeholder 5">
            <a:extLst>
              <a:ext uri="{FF2B5EF4-FFF2-40B4-BE49-F238E27FC236}">
                <a16:creationId xmlns:a16="http://schemas.microsoft.com/office/drawing/2014/main" id="{FB8AFB7A-4F03-694A-A25F-0FD05F4FA411}"/>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43523CDF-F88D-F744-B79A-647A9A141F7A}" type="slidenum">
              <a:rPr lang="en-US" sz="1000"/>
              <a:pPr>
                <a:spcAft>
                  <a:spcPts val="600"/>
                </a:spcAft>
              </a:pPr>
              <a:t>18</a:t>
            </a:fld>
            <a:endParaRPr lang="en-US" sz="1000"/>
          </a:p>
        </p:txBody>
      </p:sp>
    </p:spTree>
    <p:extLst>
      <p:ext uri="{BB962C8B-B14F-4D97-AF65-F5344CB8AC3E}">
        <p14:creationId xmlns:p14="http://schemas.microsoft.com/office/powerpoint/2010/main" val="706628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C5F8-9534-4A4D-B22B-E53684A2E0C2}"/>
              </a:ext>
            </a:extLst>
          </p:cNvPr>
          <p:cNvSpPr>
            <a:spLocks noGrp="1"/>
          </p:cNvSpPr>
          <p:nvPr>
            <p:ph type="title"/>
          </p:nvPr>
        </p:nvSpPr>
        <p:spPr>
          <a:xfrm>
            <a:off x="841249" y="365760"/>
            <a:ext cx="9912072" cy="1188404"/>
          </a:xfrm>
        </p:spPr>
        <p:txBody>
          <a:bodyPr>
            <a:normAutofit/>
          </a:bodyPr>
          <a:lstStyle/>
          <a:p>
            <a:r>
              <a:rPr lang="en-GB" dirty="0"/>
              <a:t>Lea Goldberg </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A82EB0A-2712-7E40-B314-019197F27105}"/>
              </a:ext>
            </a:extLst>
          </p:cNvPr>
          <p:cNvSpPr>
            <a:spLocks noGrp="1"/>
          </p:cNvSpPr>
          <p:nvPr>
            <p:ph idx="1"/>
          </p:nvPr>
        </p:nvSpPr>
        <p:spPr>
          <a:xfrm>
            <a:off x="841248" y="2174358"/>
            <a:ext cx="7731642" cy="4045467"/>
          </a:xfrm>
        </p:spPr>
        <p:txBody>
          <a:bodyPr anchor="t">
            <a:normAutofit/>
          </a:bodyPr>
          <a:lstStyle/>
          <a:p>
            <a:r>
              <a:rPr lang="en-GB" sz="2400" dirty="0">
                <a:solidFill>
                  <a:schemeClr val="bg1"/>
                </a:solidFill>
                <a:hlinkClick r:id="rId3"/>
              </a:rPr>
              <a:t>https://www.youtube.com/watch?v=BOaGjdqEh-0</a:t>
            </a:r>
            <a:endParaRPr lang="en-GB" sz="2400" dirty="0">
              <a:solidFill>
                <a:schemeClr val="bg1"/>
              </a:solidFill>
            </a:endParaRPr>
          </a:p>
          <a:p>
            <a:endParaRPr lang="en-GB" sz="2400" dirty="0">
              <a:solidFill>
                <a:schemeClr val="bg1"/>
              </a:solidFill>
            </a:endParaRPr>
          </a:p>
        </p:txBody>
      </p:sp>
      <p:sp>
        <p:nvSpPr>
          <p:cNvPr id="4" name="Footer Placeholder 3">
            <a:extLst>
              <a:ext uri="{FF2B5EF4-FFF2-40B4-BE49-F238E27FC236}">
                <a16:creationId xmlns:a16="http://schemas.microsoft.com/office/drawing/2014/main" id="{7EBC46D1-7527-694C-8726-AFBC1E27116B}"/>
              </a:ext>
            </a:extLst>
          </p:cNvPr>
          <p:cNvSpPr>
            <a:spLocks noGrp="1"/>
          </p:cNvSpPr>
          <p:nvPr>
            <p:ph type="ftr" sz="quarter" idx="11"/>
          </p:nvPr>
        </p:nvSpPr>
        <p:spPr>
          <a:xfrm>
            <a:off x="4038600" y="6356350"/>
            <a:ext cx="4114800" cy="365125"/>
          </a:xfrm>
        </p:spPr>
        <p:txBody>
          <a:bodyPr>
            <a:normAutofit/>
          </a:bodyPr>
          <a:lstStyle/>
          <a:p>
            <a:pPr algn="r">
              <a:spcAft>
                <a:spcPts val="600"/>
              </a:spcAft>
            </a:pPr>
            <a:r>
              <a:rPr lang="en-GB">
                <a:solidFill>
                  <a:srgbClr val="FFFFFF">
                    <a:alpha val="80000"/>
                  </a:srgbClr>
                </a:solidFill>
              </a:rPr>
              <a:t>Rachel </a:t>
            </a:r>
          </a:p>
        </p:txBody>
      </p:sp>
      <p:sp>
        <p:nvSpPr>
          <p:cNvPr id="5" name="Slide Number Placeholder 4">
            <a:extLst>
              <a:ext uri="{FF2B5EF4-FFF2-40B4-BE49-F238E27FC236}">
                <a16:creationId xmlns:a16="http://schemas.microsoft.com/office/drawing/2014/main" id="{EBF1BDAB-5D32-4F4C-9182-2B22EA6556ED}"/>
              </a:ext>
            </a:extLst>
          </p:cNvPr>
          <p:cNvSpPr>
            <a:spLocks noGrp="1"/>
          </p:cNvSpPr>
          <p:nvPr>
            <p:ph type="sldNum" sz="quarter" idx="12"/>
          </p:nvPr>
        </p:nvSpPr>
        <p:spPr>
          <a:xfrm>
            <a:off x="8872538" y="6356350"/>
            <a:ext cx="2481262" cy="365125"/>
          </a:xfrm>
        </p:spPr>
        <p:txBody>
          <a:bodyPr>
            <a:normAutofit/>
          </a:bodyPr>
          <a:lstStyle/>
          <a:p>
            <a:pPr>
              <a:spcAft>
                <a:spcPts val="600"/>
              </a:spcAft>
            </a:pPr>
            <a:fld id="{43523CDF-F88D-F744-B79A-647A9A141F7A}" type="slidenum">
              <a:rPr lang="en-GB">
                <a:solidFill>
                  <a:schemeClr val="tx1">
                    <a:alpha val="80000"/>
                  </a:schemeClr>
                </a:solidFill>
              </a:rPr>
              <a:pPr>
                <a:spcAft>
                  <a:spcPts val="600"/>
                </a:spcAft>
              </a:pPr>
              <a:t>19</a:t>
            </a:fld>
            <a:endParaRPr lang="en-GB">
              <a:solidFill>
                <a:schemeClr val="tx1">
                  <a:alpha val="80000"/>
                </a:schemeClr>
              </a:solidFill>
            </a:endParaRPr>
          </a:p>
        </p:txBody>
      </p:sp>
    </p:spTree>
    <p:extLst>
      <p:ext uri="{BB962C8B-B14F-4D97-AF65-F5344CB8AC3E}">
        <p14:creationId xmlns:p14="http://schemas.microsoft.com/office/powerpoint/2010/main" val="2237297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0FF47-2455-A442-A7FA-9E17453BDD6B}"/>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Rachel</a:t>
            </a:r>
          </a:p>
        </p:txBody>
      </p:sp>
      <p:sp>
        <p:nvSpPr>
          <p:cNvPr id="2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Text, letter&#10;&#10;Description automatically generated">
            <a:extLst>
              <a:ext uri="{FF2B5EF4-FFF2-40B4-BE49-F238E27FC236}">
                <a16:creationId xmlns:a16="http://schemas.microsoft.com/office/drawing/2014/main" id="{F9000BE4-907A-3147-87A6-C015513796B7}"/>
              </a:ext>
            </a:extLst>
          </p:cNvPr>
          <p:cNvPicPr>
            <a:picLocks noGrp="1" noChangeAspect="1"/>
          </p:cNvPicPr>
          <p:nvPr>
            <p:ph idx="1"/>
          </p:nvPr>
        </p:nvPicPr>
        <p:blipFill rotWithShape="1">
          <a:blip r:embed="rId3"/>
          <a:srcRect b="11967"/>
          <a:stretch/>
        </p:blipFill>
        <p:spPr>
          <a:xfrm>
            <a:off x="976251" y="942538"/>
            <a:ext cx="7163222" cy="4808332"/>
          </a:xfrm>
          <a:prstGeom prst="rect">
            <a:avLst/>
          </a:prstGeom>
          <a:effectLst/>
        </p:spPr>
      </p:pic>
      <p:sp>
        <p:nvSpPr>
          <p:cNvPr id="4" name="Footer Placeholder 3">
            <a:extLst>
              <a:ext uri="{FF2B5EF4-FFF2-40B4-BE49-F238E27FC236}">
                <a16:creationId xmlns:a16="http://schemas.microsoft.com/office/drawing/2014/main" id="{CEFF39F4-C5B7-A840-90B2-3AF5D9ECC5A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Rachel </a:t>
            </a:r>
          </a:p>
        </p:txBody>
      </p:sp>
      <p:sp>
        <p:nvSpPr>
          <p:cNvPr id="5" name="Slide Number Placeholder 4">
            <a:extLst>
              <a:ext uri="{FF2B5EF4-FFF2-40B4-BE49-F238E27FC236}">
                <a16:creationId xmlns:a16="http://schemas.microsoft.com/office/drawing/2014/main" id="{EBE40DA2-E060-FC4E-86AE-E0F9196CF58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43523CDF-F88D-F744-B79A-647A9A141F7A}" type="slidenum">
              <a:rPr lang="en-US">
                <a:solidFill>
                  <a:srgbClr val="FFFFFF"/>
                </a:solidFill>
              </a:rPr>
              <a:pPr defTabSz="457200">
                <a:spcAft>
                  <a:spcPts val="600"/>
                </a:spcAft>
              </a:pPr>
              <a:t>2</a:t>
            </a:fld>
            <a:endParaRPr lang="en-US">
              <a:solidFill>
                <a:srgbClr val="FFFFFF"/>
              </a:solidFill>
            </a:endParaRPr>
          </a:p>
        </p:txBody>
      </p:sp>
    </p:spTree>
    <p:extLst>
      <p:ext uri="{BB962C8B-B14F-4D97-AF65-F5344CB8AC3E}">
        <p14:creationId xmlns:p14="http://schemas.microsoft.com/office/powerpoint/2010/main" val="6850950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745DDAB5-7B38-0C44-B660-CBACB294C7C1}"/>
              </a:ext>
            </a:extLst>
          </p:cNvPr>
          <p:cNvSpPr>
            <a:spLocks noGrp="1"/>
          </p:cNvSpPr>
          <p:nvPr>
            <p:ph type="title"/>
          </p:nvPr>
        </p:nvSpPr>
        <p:spPr>
          <a:xfrm>
            <a:off x="838200" y="1412488"/>
            <a:ext cx="2899189" cy="4363844"/>
          </a:xfrm>
        </p:spPr>
        <p:txBody>
          <a:bodyPr anchor="t">
            <a:normAutofit/>
          </a:bodyPr>
          <a:lstStyle/>
          <a:p>
            <a:pPr algn="ctr"/>
            <a:r>
              <a:rPr lang="he-IL" dirty="0">
                <a:solidFill>
                  <a:srgbClr val="FFFFFF"/>
                </a:solidFill>
              </a:rPr>
              <a:t>בלילה בא המבשר </a:t>
            </a:r>
            <a:r>
              <a:rPr lang="pl-PL" dirty="0">
                <a:solidFill>
                  <a:srgbClr val="FFFFFF"/>
                </a:solidFill>
              </a:rPr>
              <a:t>   </a:t>
            </a:r>
            <a:br>
              <a:rPr lang="pl-PL" sz="2800" dirty="0">
                <a:solidFill>
                  <a:srgbClr val="FFFFFF"/>
                </a:solidFill>
              </a:rPr>
            </a:br>
            <a:br>
              <a:rPr lang="pl-PL" sz="2800" dirty="0">
                <a:solidFill>
                  <a:srgbClr val="FFFFFF"/>
                </a:solidFill>
              </a:rPr>
            </a:br>
            <a:r>
              <a:rPr lang="pl-PL" sz="2800" dirty="0">
                <a:solidFill>
                  <a:srgbClr val="FFFFFF"/>
                </a:solidFill>
              </a:rPr>
              <a:t> </a:t>
            </a:r>
            <a:br>
              <a:rPr lang="pl-PL" sz="2800" dirty="0">
                <a:solidFill>
                  <a:srgbClr val="FFFFFF"/>
                </a:solidFill>
              </a:rPr>
            </a:br>
            <a:r>
              <a:rPr lang="pl-PL" sz="1800" dirty="0" err="1">
                <a:solidFill>
                  <a:srgbClr val="FFFFFF"/>
                </a:solidFill>
              </a:rPr>
              <a:t>Chava</a:t>
            </a:r>
            <a:r>
              <a:rPr lang="pl-PL" sz="1800" dirty="0">
                <a:solidFill>
                  <a:srgbClr val="FFFFFF"/>
                </a:solidFill>
              </a:rPr>
              <a:t> </a:t>
            </a:r>
            <a:r>
              <a:rPr lang="pl-PL" sz="1800" dirty="0" err="1">
                <a:solidFill>
                  <a:srgbClr val="FFFFFF"/>
                </a:solidFill>
              </a:rPr>
              <a:t>Alberstein’s</a:t>
            </a:r>
            <a:r>
              <a:rPr lang="pl-PL" sz="1800" dirty="0">
                <a:solidFill>
                  <a:srgbClr val="FFFFFF"/>
                </a:solidFill>
              </a:rPr>
              <a:t> </a:t>
            </a:r>
            <a:r>
              <a:rPr lang="pl-PL" sz="1800" dirty="0" err="1">
                <a:solidFill>
                  <a:srgbClr val="FFFFFF"/>
                </a:solidFill>
              </a:rPr>
              <a:t>interpretation</a:t>
            </a:r>
            <a:r>
              <a:rPr lang="pl-PL" sz="1800" dirty="0">
                <a:solidFill>
                  <a:srgbClr val="FFFFFF"/>
                </a:solidFill>
              </a:rPr>
              <a:t>:</a:t>
            </a:r>
            <a:r>
              <a:rPr lang="pl-PL" sz="2800" dirty="0">
                <a:solidFill>
                  <a:srgbClr val="FFFFFF"/>
                </a:solidFill>
              </a:rPr>
              <a:t> </a:t>
            </a:r>
            <a:r>
              <a:rPr lang="pl-PL" sz="1800" dirty="0">
                <a:solidFill>
                  <a:srgbClr val="FFFFFF"/>
                </a:solidFill>
                <a:hlinkClick r:id="rId2"/>
              </a:rPr>
              <a:t>https://www.youtube.com/watch?v=O6Ls4e5RT0k&amp;list=PLgTMrHJnPMt2zZsv2Zmp8Pvn-rRSkgRxp</a:t>
            </a:r>
            <a:r>
              <a:rPr lang="pl-PL" sz="1800" dirty="0">
                <a:solidFill>
                  <a:srgbClr val="FFFFFF"/>
                </a:solidFill>
              </a:rPr>
              <a:t>  </a:t>
            </a:r>
            <a:br>
              <a:rPr lang="he-IL" sz="2800" dirty="0">
                <a:solidFill>
                  <a:srgbClr val="FFFFFF"/>
                </a:solidFill>
              </a:rPr>
            </a:br>
            <a:endParaRPr lang="en-GB" sz="2800" dirty="0">
              <a:solidFill>
                <a:srgbClr val="FFFFFF"/>
              </a:solidFill>
            </a:endParaRPr>
          </a:p>
        </p:txBody>
      </p:sp>
      <p:sp>
        <p:nvSpPr>
          <p:cNvPr id="7" name="Content Placeholder 6">
            <a:extLst>
              <a:ext uri="{FF2B5EF4-FFF2-40B4-BE49-F238E27FC236}">
                <a16:creationId xmlns:a16="http://schemas.microsoft.com/office/drawing/2014/main" id="{D547E838-2A1E-1A4B-AF56-42722D0BB8D7}"/>
              </a:ext>
            </a:extLst>
          </p:cNvPr>
          <p:cNvSpPr>
            <a:spLocks noGrp="1"/>
          </p:cNvSpPr>
          <p:nvPr>
            <p:ph sz="half" idx="1"/>
          </p:nvPr>
        </p:nvSpPr>
        <p:spPr>
          <a:xfrm>
            <a:off x="4380855" y="1412489"/>
            <a:ext cx="3427283" cy="4363844"/>
          </a:xfrm>
        </p:spPr>
        <p:txBody>
          <a:bodyPr>
            <a:normAutofit/>
          </a:bodyPr>
          <a:lstStyle/>
          <a:p>
            <a:pPr marL="0" indent="0">
              <a:buNone/>
            </a:pPr>
            <a:r>
              <a:rPr lang="he-IL" sz="1300" b="1" dirty="0"/>
              <a:t>בלילה בא המבשר </a:t>
            </a:r>
          </a:p>
          <a:p>
            <a:pPr marL="0" indent="0">
              <a:buNone/>
            </a:pPr>
            <a:r>
              <a:rPr lang="he-IL" sz="1300" b="1" dirty="0"/>
              <a:t>על משכבי ישב,</a:t>
            </a:r>
          </a:p>
          <a:p>
            <a:pPr marL="0" indent="0">
              <a:buNone/>
            </a:pPr>
            <a:r>
              <a:rPr lang="he-IL" sz="1300" b="1" dirty="0"/>
              <a:t>בלטו עצמות גוו אין-שאר,</a:t>
            </a:r>
          </a:p>
          <a:p>
            <a:pPr marL="0" indent="0">
              <a:buNone/>
            </a:pPr>
            <a:r>
              <a:rPr lang="he-IL" sz="1300" b="1" dirty="0"/>
              <a:t>עמקו חורי עיניו.</a:t>
            </a:r>
          </a:p>
          <a:p>
            <a:pPr marL="0" indent="0">
              <a:buNone/>
            </a:pPr>
            <a:endParaRPr lang="he-IL" sz="1300" b="1" dirty="0"/>
          </a:p>
          <a:p>
            <a:pPr marL="0" indent="0">
              <a:buNone/>
            </a:pPr>
            <a:r>
              <a:rPr lang="he-IL" sz="1300" b="1" dirty="0"/>
              <a:t>אזי ידעתי כי נשבר </a:t>
            </a:r>
          </a:p>
          <a:p>
            <a:pPr marL="0" indent="0">
              <a:buNone/>
            </a:pPr>
            <a:r>
              <a:rPr lang="he-IL" sz="1300" b="1" dirty="0"/>
              <a:t>הגשר הישן,</a:t>
            </a:r>
          </a:p>
          <a:p>
            <a:pPr marL="0" indent="0">
              <a:buNone/>
            </a:pPr>
            <a:r>
              <a:rPr lang="he-IL" sz="1300" b="1" dirty="0"/>
              <a:t>שבין אתמול לבין מחר </a:t>
            </a:r>
          </a:p>
          <a:p>
            <a:pPr marL="0" indent="0">
              <a:buNone/>
            </a:pPr>
            <a:r>
              <a:rPr lang="he-IL" sz="1300" b="1" dirty="0"/>
              <a:t>תלו ידי הזמן.</a:t>
            </a:r>
          </a:p>
          <a:p>
            <a:pPr marL="0" indent="0">
              <a:buNone/>
            </a:pPr>
            <a:endParaRPr lang="he-IL" sz="1300" b="1" dirty="0"/>
          </a:p>
          <a:p>
            <a:pPr marL="0" indent="0">
              <a:buNone/>
            </a:pPr>
            <a:r>
              <a:rPr lang="he-IL" sz="1300" b="1" dirty="0"/>
              <a:t>איים עלי אגרוף רזה, </a:t>
            </a:r>
          </a:p>
          <a:p>
            <a:pPr marL="0" indent="0">
              <a:buNone/>
            </a:pPr>
            <a:r>
              <a:rPr lang="he-IL" sz="1300" b="1" dirty="0"/>
              <a:t>נשמע לי צחוק זדון:</a:t>
            </a:r>
          </a:p>
          <a:p>
            <a:pPr marL="0" indent="0">
              <a:buNone/>
            </a:pPr>
            <a:r>
              <a:rPr lang="he-IL" sz="1300" b="1" dirty="0"/>
              <a:t>אכן יהא השיר הזה </a:t>
            </a:r>
          </a:p>
          <a:p>
            <a:pPr marL="0" indent="0">
              <a:buNone/>
            </a:pPr>
            <a:r>
              <a:rPr lang="he-IL" sz="1300" b="1" dirty="0"/>
              <a:t>שירך האחרון!</a:t>
            </a:r>
            <a:endParaRPr lang="en-GB" sz="1300" b="1" dirty="0"/>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2F63A5D5-77F4-4942-87F5-7297C4DA63D3}"/>
              </a:ext>
            </a:extLst>
          </p:cNvPr>
          <p:cNvSpPr>
            <a:spLocks noGrp="1"/>
          </p:cNvSpPr>
          <p:nvPr>
            <p:ph sz="half" idx="2"/>
          </p:nvPr>
        </p:nvSpPr>
        <p:spPr>
          <a:xfrm>
            <a:off x="8451604" y="1412489"/>
            <a:ext cx="3197701" cy="4363844"/>
          </a:xfrm>
        </p:spPr>
        <p:txBody>
          <a:bodyPr>
            <a:noAutofit/>
          </a:bodyPr>
          <a:lstStyle/>
          <a:p>
            <a:pPr marL="0" indent="0">
              <a:buNone/>
            </a:pPr>
            <a:r>
              <a:rPr lang="en-GB" sz="1400" dirty="0"/>
              <a:t>At night the herald came</a:t>
            </a:r>
          </a:p>
          <a:p>
            <a:pPr marL="0" indent="0">
              <a:buNone/>
            </a:pPr>
            <a:r>
              <a:rPr lang="en-GB" sz="1400" dirty="0"/>
              <a:t>On my bed he sat,</a:t>
            </a:r>
          </a:p>
          <a:p>
            <a:pPr marL="0" indent="0">
              <a:buNone/>
            </a:pPr>
            <a:r>
              <a:rPr lang="en-GB" sz="1400" dirty="0"/>
              <a:t>The inward bones of the body stood out,</a:t>
            </a:r>
          </a:p>
          <a:p>
            <a:pPr marL="0" indent="0">
              <a:buNone/>
            </a:pPr>
            <a:r>
              <a:rPr lang="en-GB" sz="1400" dirty="0"/>
              <a:t>The holes in his eyes deepened.</a:t>
            </a:r>
          </a:p>
          <a:p>
            <a:pPr marL="0" indent="0">
              <a:buNone/>
            </a:pPr>
            <a:endParaRPr lang="en-GB" sz="1400" dirty="0"/>
          </a:p>
          <a:p>
            <a:pPr marL="0" indent="0">
              <a:buNone/>
            </a:pPr>
            <a:r>
              <a:rPr lang="en-GB" sz="1400" dirty="0"/>
              <a:t>Then I knew it was broken</a:t>
            </a:r>
          </a:p>
          <a:p>
            <a:pPr marL="0" indent="0">
              <a:buNone/>
            </a:pPr>
            <a:r>
              <a:rPr lang="en-GB" sz="1400" dirty="0"/>
              <a:t>The old bridge,</a:t>
            </a:r>
          </a:p>
          <a:p>
            <a:pPr marL="0" indent="0">
              <a:buNone/>
            </a:pPr>
            <a:r>
              <a:rPr lang="en-GB" sz="1400" dirty="0"/>
              <a:t>Between yesterday and tomorrow</a:t>
            </a:r>
          </a:p>
          <a:p>
            <a:pPr marL="0" indent="0">
              <a:buNone/>
            </a:pPr>
            <a:r>
              <a:rPr lang="en-GB" sz="1400" dirty="0"/>
              <a:t>Hanged by (the hands of) time.</a:t>
            </a:r>
          </a:p>
          <a:p>
            <a:pPr marL="0" indent="0">
              <a:buNone/>
            </a:pPr>
            <a:endParaRPr lang="en-GB" sz="1400" dirty="0"/>
          </a:p>
          <a:p>
            <a:pPr marL="0" indent="0">
              <a:buNone/>
            </a:pPr>
            <a:r>
              <a:rPr lang="en-GB" sz="1400" dirty="0"/>
              <a:t>He threatened me with a thin punch,</a:t>
            </a:r>
          </a:p>
          <a:p>
            <a:pPr marL="0" indent="0">
              <a:buNone/>
            </a:pPr>
            <a:r>
              <a:rPr lang="en-GB" sz="1400" dirty="0"/>
              <a:t>Sounds like a malicious laughter to me:</a:t>
            </a:r>
          </a:p>
          <a:p>
            <a:pPr marL="0" indent="0">
              <a:buNone/>
            </a:pPr>
            <a:r>
              <a:rPr lang="en-GB" sz="1400" dirty="0"/>
              <a:t>Indeed this song will be</a:t>
            </a:r>
          </a:p>
          <a:p>
            <a:pPr marL="0" indent="0">
              <a:buNone/>
            </a:pPr>
            <a:r>
              <a:rPr lang="en-GB" sz="1400" dirty="0"/>
              <a:t>Your last song!</a:t>
            </a:r>
          </a:p>
        </p:txBody>
      </p:sp>
      <p:sp>
        <p:nvSpPr>
          <p:cNvPr id="4" name="Footer Placeholder 3">
            <a:extLst>
              <a:ext uri="{FF2B5EF4-FFF2-40B4-BE49-F238E27FC236}">
                <a16:creationId xmlns:a16="http://schemas.microsoft.com/office/drawing/2014/main" id="{BC8B4FD8-295B-AD4D-A5C9-BC6D42EDA478}"/>
              </a:ext>
            </a:extLst>
          </p:cNvPr>
          <p:cNvSpPr>
            <a:spLocks noGrp="1"/>
          </p:cNvSpPr>
          <p:nvPr>
            <p:ph type="ftr" sz="quarter" idx="11"/>
          </p:nvPr>
        </p:nvSpPr>
        <p:spPr>
          <a:xfrm>
            <a:off x="4380854" y="6356350"/>
            <a:ext cx="4059047" cy="365125"/>
          </a:xfrm>
        </p:spPr>
        <p:txBody>
          <a:bodyPr>
            <a:normAutofit/>
          </a:bodyPr>
          <a:lstStyle/>
          <a:p>
            <a:pPr algn="l">
              <a:spcAft>
                <a:spcPts val="600"/>
              </a:spcAft>
            </a:pPr>
            <a:r>
              <a:rPr lang="en-GB" dirty="0"/>
              <a:t>Rachel </a:t>
            </a:r>
          </a:p>
        </p:txBody>
      </p:sp>
      <p:sp>
        <p:nvSpPr>
          <p:cNvPr id="5" name="Slide Number Placeholder 4">
            <a:extLst>
              <a:ext uri="{FF2B5EF4-FFF2-40B4-BE49-F238E27FC236}">
                <a16:creationId xmlns:a16="http://schemas.microsoft.com/office/drawing/2014/main" id="{C1A134F0-2DBC-6B46-8FDF-C56A81A1D376}"/>
              </a:ext>
            </a:extLst>
          </p:cNvPr>
          <p:cNvSpPr>
            <a:spLocks noGrp="1"/>
          </p:cNvSpPr>
          <p:nvPr>
            <p:ph type="sldNum" sz="quarter" idx="12"/>
          </p:nvPr>
        </p:nvSpPr>
        <p:spPr>
          <a:xfrm>
            <a:off x="9202366" y="6356350"/>
            <a:ext cx="2151434" cy="365125"/>
          </a:xfrm>
        </p:spPr>
        <p:txBody>
          <a:bodyPr>
            <a:normAutofit/>
          </a:bodyPr>
          <a:lstStyle/>
          <a:p>
            <a:pPr>
              <a:spcAft>
                <a:spcPts val="600"/>
              </a:spcAft>
            </a:pPr>
            <a:fld id="{43523CDF-F88D-F744-B79A-647A9A141F7A}" type="slidenum">
              <a:rPr lang="en-GB" smtClean="0"/>
              <a:pPr>
                <a:spcAft>
                  <a:spcPts val="600"/>
                </a:spcAft>
              </a:pPr>
              <a:t>3</a:t>
            </a:fld>
            <a:endParaRPr lang="en-GB"/>
          </a:p>
        </p:txBody>
      </p:sp>
    </p:spTree>
    <p:extLst>
      <p:ext uri="{BB962C8B-B14F-4D97-AF65-F5344CB8AC3E}">
        <p14:creationId xmlns:p14="http://schemas.microsoft.com/office/powerpoint/2010/main" val="25165662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F5EB-CA63-0B4C-9A64-3266CAB87B9A}"/>
              </a:ext>
            </a:extLst>
          </p:cNvPr>
          <p:cNvSpPr>
            <a:spLocks noGrp="1"/>
          </p:cNvSpPr>
          <p:nvPr>
            <p:ph type="title"/>
          </p:nvPr>
        </p:nvSpPr>
        <p:spPr/>
        <p:txBody>
          <a:bodyPr/>
          <a:lstStyle/>
          <a:p>
            <a:r>
              <a:rPr lang="en-GB" sz="2800" b="1" dirty="0"/>
              <a:t>The Messenger b</a:t>
            </a:r>
            <a:r>
              <a:rPr lang="en-GB" sz="2800" dirty="0"/>
              <a:t>y Rachel </a:t>
            </a:r>
            <a:r>
              <a:rPr lang="en-GB" sz="2800" dirty="0" err="1"/>
              <a:t>Bluwstein</a:t>
            </a:r>
            <a:br>
              <a:rPr lang="en-GB" sz="2800" dirty="0"/>
            </a:br>
            <a:r>
              <a:rPr lang="en-GB" sz="2800" dirty="0"/>
              <a:t>Translated by A.Z. Foreman (</a:t>
            </a:r>
            <a:r>
              <a:rPr lang="en-GB" sz="2800" dirty="0">
                <a:hlinkClick r:id="rId2"/>
              </a:rPr>
              <a:t>Poems Found in Translation</a:t>
            </a:r>
            <a:r>
              <a:rPr lang="en-GB" sz="2800" dirty="0"/>
              <a:t>)</a:t>
            </a:r>
            <a:endParaRPr lang="en-GB" dirty="0"/>
          </a:p>
        </p:txBody>
      </p:sp>
      <p:sp>
        <p:nvSpPr>
          <p:cNvPr id="3" name="Content Placeholder 2">
            <a:extLst>
              <a:ext uri="{FF2B5EF4-FFF2-40B4-BE49-F238E27FC236}">
                <a16:creationId xmlns:a16="http://schemas.microsoft.com/office/drawing/2014/main" id="{B35547AD-8197-9F4F-941A-253F4F9EF552}"/>
              </a:ext>
            </a:extLst>
          </p:cNvPr>
          <p:cNvSpPr>
            <a:spLocks noGrp="1"/>
          </p:cNvSpPr>
          <p:nvPr>
            <p:ph sz="half" idx="1"/>
          </p:nvPr>
        </p:nvSpPr>
        <p:spPr/>
        <p:txBody>
          <a:bodyPr/>
          <a:lstStyle/>
          <a:p>
            <a:pPr marL="0" indent="0">
              <a:buNone/>
            </a:pPr>
            <a:r>
              <a:rPr lang="en-GB" sz="2000" i="1" dirty="0">
                <a:solidFill>
                  <a:schemeClr val="accent6">
                    <a:lumMod val="50000"/>
                  </a:schemeClr>
                </a:solidFill>
              </a:rPr>
              <a:t>The messenger came in the night</a:t>
            </a:r>
            <a:br>
              <a:rPr lang="en-GB" sz="2000" i="1" dirty="0">
                <a:solidFill>
                  <a:schemeClr val="accent6">
                    <a:lumMod val="50000"/>
                  </a:schemeClr>
                </a:solidFill>
              </a:rPr>
            </a:br>
            <a:r>
              <a:rPr lang="en-GB" sz="2000" i="1" dirty="0">
                <a:solidFill>
                  <a:schemeClr val="accent6">
                    <a:lumMod val="50000"/>
                  </a:schemeClr>
                </a:solidFill>
              </a:rPr>
              <a:t>And sat upon my bed:</a:t>
            </a:r>
            <a:br>
              <a:rPr lang="en-GB" sz="2000" i="1" dirty="0">
                <a:solidFill>
                  <a:schemeClr val="accent6">
                    <a:lumMod val="50000"/>
                  </a:schemeClr>
                </a:solidFill>
              </a:rPr>
            </a:br>
            <a:r>
              <a:rPr lang="en-GB" sz="2000" i="1" dirty="0">
                <a:solidFill>
                  <a:schemeClr val="accent6">
                    <a:lumMod val="50000"/>
                  </a:schemeClr>
                </a:solidFill>
              </a:rPr>
              <a:t>A fleshless, bone-protruding body</a:t>
            </a:r>
            <a:br>
              <a:rPr lang="en-GB" sz="2000" i="1" dirty="0">
                <a:solidFill>
                  <a:schemeClr val="accent6">
                    <a:lumMod val="50000"/>
                  </a:schemeClr>
                </a:solidFill>
              </a:rPr>
            </a:br>
            <a:r>
              <a:rPr lang="en-GB" sz="2000" i="1" dirty="0">
                <a:solidFill>
                  <a:schemeClr val="accent6">
                    <a:lumMod val="50000"/>
                  </a:schemeClr>
                </a:solidFill>
              </a:rPr>
              <a:t>And socket-sunken head.</a:t>
            </a:r>
            <a:br>
              <a:rPr lang="en-GB" sz="2000" i="1" dirty="0">
                <a:solidFill>
                  <a:schemeClr val="accent6">
                    <a:lumMod val="50000"/>
                  </a:schemeClr>
                </a:solidFill>
              </a:rPr>
            </a:br>
            <a:br>
              <a:rPr lang="en-GB" sz="2000" i="1" dirty="0">
                <a:solidFill>
                  <a:schemeClr val="accent6">
                    <a:lumMod val="50000"/>
                  </a:schemeClr>
                </a:solidFill>
              </a:rPr>
            </a:br>
            <a:r>
              <a:rPr lang="en-GB" sz="2000" i="1" dirty="0">
                <a:solidFill>
                  <a:schemeClr val="accent6">
                    <a:lumMod val="50000"/>
                  </a:schemeClr>
                </a:solidFill>
              </a:rPr>
              <a:t>And then I knew the ancient bridge</a:t>
            </a:r>
            <a:br>
              <a:rPr lang="en-GB" sz="2000" i="1" dirty="0">
                <a:solidFill>
                  <a:schemeClr val="accent6">
                    <a:lumMod val="50000"/>
                  </a:schemeClr>
                </a:solidFill>
              </a:rPr>
            </a:br>
            <a:r>
              <a:rPr lang="en-GB" sz="2000" i="1" dirty="0">
                <a:solidFill>
                  <a:schemeClr val="accent6">
                    <a:lumMod val="50000"/>
                  </a:schemeClr>
                </a:solidFill>
              </a:rPr>
              <a:t>Had finally given way,</a:t>
            </a:r>
            <a:br>
              <a:rPr lang="en-GB" sz="2000" i="1" dirty="0">
                <a:solidFill>
                  <a:schemeClr val="accent6">
                    <a:lumMod val="50000"/>
                  </a:schemeClr>
                </a:solidFill>
              </a:rPr>
            </a:br>
            <a:r>
              <a:rPr lang="en-GB" sz="2000" i="1" dirty="0">
                <a:solidFill>
                  <a:schemeClr val="accent6">
                    <a:lumMod val="50000"/>
                  </a:schemeClr>
                </a:solidFill>
              </a:rPr>
              <a:t>That time had drooped its hands between</a:t>
            </a:r>
            <a:br>
              <a:rPr lang="en-GB" sz="2000" i="1" dirty="0">
                <a:solidFill>
                  <a:schemeClr val="accent6">
                    <a:lumMod val="50000"/>
                  </a:schemeClr>
                </a:solidFill>
              </a:rPr>
            </a:br>
            <a:r>
              <a:rPr lang="en-GB" sz="2000" i="1" dirty="0">
                <a:solidFill>
                  <a:schemeClr val="accent6">
                    <a:lumMod val="50000"/>
                  </a:schemeClr>
                </a:solidFill>
              </a:rPr>
              <a:t>Tomorrow and today. </a:t>
            </a:r>
            <a:br>
              <a:rPr lang="en-GB" sz="2000" i="1" dirty="0">
                <a:solidFill>
                  <a:schemeClr val="accent6">
                    <a:lumMod val="50000"/>
                  </a:schemeClr>
                </a:solidFill>
              </a:rPr>
            </a:br>
            <a:r>
              <a:rPr lang="en-GB" sz="2000" i="1" dirty="0">
                <a:solidFill>
                  <a:schemeClr val="accent6">
                    <a:lumMod val="50000"/>
                  </a:schemeClr>
                </a:solidFill>
              </a:rPr>
              <a:t> </a:t>
            </a:r>
            <a:br>
              <a:rPr lang="en-GB" sz="2000" dirty="0">
                <a:solidFill>
                  <a:schemeClr val="accent6">
                    <a:lumMod val="50000"/>
                  </a:schemeClr>
                </a:solidFill>
              </a:rPr>
            </a:br>
            <a:r>
              <a:rPr lang="en-GB" sz="2000" i="1" dirty="0">
                <a:solidFill>
                  <a:schemeClr val="accent6">
                    <a:lumMod val="50000"/>
                  </a:schemeClr>
                </a:solidFill>
              </a:rPr>
              <a:t>He menaced with a scrawny fist,</a:t>
            </a:r>
            <a:br>
              <a:rPr lang="en-GB" sz="2000" i="1" dirty="0">
                <a:solidFill>
                  <a:schemeClr val="accent6">
                    <a:lumMod val="50000"/>
                  </a:schemeClr>
                </a:solidFill>
              </a:rPr>
            </a:br>
            <a:r>
              <a:rPr lang="en-GB" sz="2000" i="1" dirty="0">
                <a:solidFill>
                  <a:schemeClr val="accent6">
                    <a:lumMod val="50000"/>
                  </a:schemeClr>
                </a:solidFill>
              </a:rPr>
              <a:t>He laughed with cruel delight</a:t>
            </a:r>
            <a:br>
              <a:rPr lang="en-GB" sz="2000" i="1" dirty="0">
                <a:solidFill>
                  <a:schemeClr val="accent6">
                    <a:lumMod val="50000"/>
                  </a:schemeClr>
                </a:solidFill>
              </a:rPr>
            </a:br>
            <a:r>
              <a:rPr lang="en-GB" sz="2000" i="1" dirty="0">
                <a:solidFill>
                  <a:schemeClr val="accent6">
                    <a:lumMod val="50000"/>
                  </a:schemeClr>
                </a:solidFill>
              </a:rPr>
              <a:t>"Oh yes indeed, this poem is</a:t>
            </a:r>
            <a:br>
              <a:rPr lang="en-GB" sz="2000" dirty="0">
                <a:solidFill>
                  <a:schemeClr val="accent6">
                    <a:lumMod val="50000"/>
                  </a:schemeClr>
                </a:solidFill>
              </a:rPr>
            </a:br>
            <a:r>
              <a:rPr lang="en-GB" sz="2000" i="1" dirty="0">
                <a:solidFill>
                  <a:schemeClr val="accent6">
                    <a:lumMod val="50000"/>
                  </a:schemeClr>
                </a:solidFill>
              </a:rPr>
              <a:t>The last you'll ever write."</a:t>
            </a:r>
            <a:endParaRPr lang="en-GB" sz="2000" dirty="0">
              <a:solidFill>
                <a:schemeClr val="accent6">
                  <a:lumMod val="50000"/>
                </a:schemeClr>
              </a:solidFill>
            </a:endParaRPr>
          </a:p>
          <a:p>
            <a:endParaRPr lang="en-GB" dirty="0"/>
          </a:p>
        </p:txBody>
      </p:sp>
      <p:sp>
        <p:nvSpPr>
          <p:cNvPr id="6" name="Content Placeholder 5">
            <a:extLst>
              <a:ext uri="{FF2B5EF4-FFF2-40B4-BE49-F238E27FC236}">
                <a16:creationId xmlns:a16="http://schemas.microsoft.com/office/drawing/2014/main" id="{973144DC-69F3-B84A-96AF-32DE02070C02}"/>
              </a:ext>
            </a:extLst>
          </p:cNvPr>
          <p:cNvSpPr>
            <a:spLocks noGrp="1"/>
          </p:cNvSpPr>
          <p:nvPr>
            <p:ph sz="half" idx="2"/>
          </p:nvPr>
        </p:nvSpPr>
        <p:spPr/>
        <p:txBody>
          <a:bodyPr/>
          <a:lstStyle/>
          <a:p>
            <a:pPr marL="0" indent="0" algn="just">
              <a:lnSpc>
                <a:spcPct val="100000"/>
              </a:lnSpc>
              <a:spcBef>
                <a:spcPts val="0"/>
              </a:spcBef>
              <a:buNone/>
            </a:pPr>
            <a:r>
              <a:rPr lang="en-GB" sz="1400" dirty="0"/>
              <a:t>At night the herald came</a:t>
            </a:r>
          </a:p>
          <a:p>
            <a:pPr marL="0" indent="0" algn="just">
              <a:lnSpc>
                <a:spcPct val="100000"/>
              </a:lnSpc>
              <a:spcBef>
                <a:spcPts val="0"/>
              </a:spcBef>
              <a:buNone/>
            </a:pPr>
            <a:r>
              <a:rPr lang="en-GB" sz="1400" dirty="0"/>
              <a:t>On my bed he sat,</a:t>
            </a:r>
          </a:p>
          <a:p>
            <a:pPr marL="0" indent="0" algn="just">
              <a:lnSpc>
                <a:spcPct val="100000"/>
              </a:lnSpc>
              <a:spcBef>
                <a:spcPts val="0"/>
              </a:spcBef>
              <a:buNone/>
            </a:pPr>
            <a:r>
              <a:rPr lang="en-GB" sz="1400" dirty="0"/>
              <a:t>The inward bones of the body stood out,</a:t>
            </a:r>
          </a:p>
          <a:p>
            <a:pPr marL="0" indent="0" algn="just">
              <a:lnSpc>
                <a:spcPct val="100000"/>
              </a:lnSpc>
              <a:spcBef>
                <a:spcPts val="0"/>
              </a:spcBef>
              <a:buNone/>
            </a:pPr>
            <a:r>
              <a:rPr lang="en-GB" sz="1400" dirty="0"/>
              <a:t>The holes in his eyes deepened.</a:t>
            </a:r>
          </a:p>
          <a:p>
            <a:pPr marL="0" indent="0" algn="just">
              <a:lnSpc>
                <a:spcPct val="100000"/>
              </a:lnSpc>
              <a:spcBef>
                <a:spcPts val="0"/>
              </a:spcBef>
              <a:buNone/>
            </a:pPr>
            <a:endParaRPr lang="en-GB" sz="1400" dirty="0"/>
          </a:p>
          <a:p>
            <a:pPr marL="0" indent="0" algn="just">
              <a:lnSpc>
                <a:spcPct val="100000"/>
              </a:lnSpc>
              <a:spcBef>
                <a:spcPts val="0"/>
              </a:spcBef>
              <a:buNone/>
            </a:pPr>
            <a:endParaRPr lang="en-GB" sz="1400" dirty="0"/>
          </a:p>
          <a:p>
            <a:pPr marL="0" indent="0" algn="just">
              <a:lnSpc>
                <a:spcPct val="100000"/>
              </a:lnSpc>
              <a:spcBef>
                <a:spcPts val="0"/>
              </a:spcBef>
              <a:buNone/>
            </a:pPr>
            <a:r>
              <a:rPr lang="en-GB" sz="1400" dirty="0"/>
              <a:t>Then I knew it was broken</a:t>
            </a:r>
          </a:p>
          <a:p>
            <a:pPr marL="0" indent="0" algn="just">
              <a:lnSpc>
                <a:spcPct val="100000"/>
              </a:lnSpc>
              <a:spcBef>
                <a:spcPts val="0"/>
              </a:spcBef>
              <a:buNone/>
            </a:pPr>
            <a:r>
              <a:rPr lang="en-GB" sz="1400" dirty="0"/>
              <a:t>The old bridge,</a:t>
            </a:r>
          </a:p>
          <a:p>
            <a:pPr marL="0" indent="0" algn="just">
              <a:lnSpc>
                <a:spcPct val="100000"/>
              </a:lnSpc>
              <a:spcBef>
                <a:spcPts val="0"/>
              </a:spcBef>
              <a:buNone/>
            </a:pPr>
            <a:r>
              <a:rPr lang="en-GB" sz="1400" dirty="0"/>
              <a:t>Between yesterday and tomorrow</a:t>
            </a:r>
          </a:p>
          <a:p>
            <a:pPr marL="0" indent="0" algn="just">
              <a:lnSpc>
                <a:spcPct val="100000"/>
              </a:lnSpc>
              <a:spcBef>
                <a:spcPts val="0"/>
              </a:spcBef>
              <a:buNone/>
            </a:pPr>
            <a:r>
              <a:rPr lang="en-GB" sz="1400" dirty="0"/>
              <a:t>Hanged by (the hands of) time.</a:t>
            </a:r>
          </a:p>
          <a:p>
            <a:pPr marL="0" indent="0" algn="just">
              <a:lnSpc>
                <a:spcPct val="100000"/>
              </a:lnSpc>
              <a:spcBef>
                <a:spcPts val="0"/>
              </a:spcBef>
              <a:buNone/>
            </a:pPr>
            <a:endParaRPr lang="en-GB" sz="1400" dirty="0"/>
          </a:p>
          <a:p>
            <a:pPr marL="0" indent="0" algn="just">
              <a:lnSpc>
                <a:spcPct val="100000"/>
              </a:lnSpc>
              <a:spcBef>
                <a:spcPts val="0"/>
              </a:spcBef>
              <a:buNone/>
            </a:pPr>
            <a:endParaRPr lang="en-GB" sz="1400" dirty="0"/>
          </a:p>
          <a:p>
            <a:pPr marL="0" indent="0" algn="just">
              <a:lnSpc>
                <a:spcPct val="100000"/>
              </a:lnSpc>
              <a:spcBef>
                <a:spcPts val="0"/>
              </a:spcBef>
              <a:buNone/>
            </a:pPr>
            <a:endParaRPr lang="en-GB" sz="1400" dirty="0"/>
          </a:p>
          <a:p>
            <a:pPr marL="0" indent="0" algn="just">
              <a:lnSpc>
                <a:spcPct val="100000"/>
              </a:lnSpc>
              <a:spcBef>
                <a:spcPts val="0"/>
              </a:spcBef>
              <a:buNone/>
            </a:pPr>
            <a:r>
              <a:rPr lang="en-GB" sz="1400" dirty="0"/>
              <a:t>He threatened me with a thin punch,</a:t>
            </a:r>
          </a:p>
          <a:p>
            <a:pPr marL="0" indent="0" algn="just">
              <a:lnSpc>
                <a:spcPct val="100000"/>
              </a:lnSpc>
              <a:spcBef>
                <a:spcPts val="0"/>
              </a:spcBef>
              <a:buNone/>
            </a:pPr>
            <a:r>
              <a:rPr lang="en-GB" sz="1400" dirty="0"/>
              <a:t>Sounds like a malicious laughter to me:</a:t>
            </a:r>
          </a:p>
          <a:p>
            <a:pPr marL="0" indent="0" algn="just">
              <a:lnSpc>
                <a:spcPct val="100000"/>
              </a:lnSpc>
              <a:spcBef>
                <a:spcPts val="0"/>
              </a:spcBef>
              <a:buNone/>
            </a:pPr>
            <a:r>
              <a:rPr lang="en-GB" sz="1400" dirty="0"/>
              <a:t>Indeed this song will be</a:t>
            </a:r>
          </a:p>
          <a:p>
            <a:pPr marL="0" indent="0" algn="just">
              <a:lnSpc>
                <a:spcPct val="100000"/>
              </a:lnSpc>
              <a:spcBef>
                <a:spcPts val="0"/>
              </a:spcBef>
              <a:buNone/>
            </a:pPr>
            <a:r>
              <a:rPr lang="en-GB" sz="1400" dirty="0"/>
              <a:t>Your last song!</a:t>
            </a:r>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3601F480-FBBA-3B46-86F3-EE508CD71106}"/>
              </a:ext>
            </a:extLst>
          </p:cNvPr>
          <p:cNvSpPr>
            <a:spLocks noGrp="1"/>
          </p:cNvSpPr>
          <p:nvPr>
            <p:ph type="ftr" sz="quarter" idx="11"/>
          </p:nvPr>
        </p:nvSpPr>
        <p:spPr/>
        <p:txBody>
          <a:bodyPr/>
          <a:lstStyle/>
          <a:p>
            <a:r>
              <a:rPr lang="en-GB"/>
              <a:t>Rachel </a:t>
            </a:r>
          </a:p>
        </p:txBody>
      </p:sp>
      <p:sp>
        <p:nvSpPr>
          <p:cNvPr id="5" name="Slide Number Placeholder 4">
            <a:extLst>
              <a:ext uri="{FF2B5EF4-FFF2-40B4-BE49-F238E27FC236}">
                <a16:creationId xmlns:a16="http://schemas.microsoft.com/office/drawing/2014/main" id="{AA74080E-CC10-734A-8B64-C8BD85417302}"/>
              </a:ext>
            </a:extLst>
          </p:cNvPr>
          <p:cNvSpPr>
            <a:spLocks noGrp="1"/>
          </p:cNvSpPr>
          <p:nvPr>
            <p:ph type="sldNum" sz="quarter" idx="12"/>
          </p:nvPr>
        </p:nvSpPr>
        <p:spPr/>
        <p:txBody>
          <a:bodyPr/>
          <a:lstStyle/>
          <a:p>
            <a:fld id="{43523CDF-F88D-F744-B79A-647A9A141F7A}" type="slidenum">
              <a:rPr lang="en-GB" smtClean="0"/>
              <a:t>4</a:t>
            </a:fld>
            <a:endParaRPr lang="en-GB"/>
          </a:p>
        </p:txBody>
      </p:sp>
    </p:spTree>
    <p:extLst>
      <p:ext uri="{BB962C8B-B14F-4D97-AF65-F5344CB8AC3E}">
        <p14:creationId xmlns:p14="http://schemas.microsoft.com/office/powerpoint/2010/main" val="6346345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8978-4CF5-444E-9532-9FA38451A1B9}"/>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gn="ctr"/>
            <a:r>
              <a:rPr lang="en-US" sz="6600" b="1" dirty="0">
                <a:latin typeface="High Tower Text" panose="020F0502020204030204" pitchFamily="34" charset="0"/>
                <a:cs typeface="High Tower Text" panose="020F0502020204030204" pitchFamily="34" charset="0"/>
              </a:rPr>
              <a:t>Rachel </a:t>
            </a:r>
          </a:p>
        </p:txBody>
      </p:sp>
      <p:sp>
        <p:nvSpPr>
          <p:cNvPr id="3" name="Content Placeholder 2">
            <a:extLst>
              <a:ext uri="{FF2B5EF4-FFF2-40B4-BE49-F238E27FC236}">
                <a16:creationId xmlns:a16="http://schemas.microsoft.com/office/drawing/2014/main" id="{B18E998D-D0DB-9D4E-8814-C429C40C6A63}"/>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dirty="0"/>
              <a:t>She is known by her first name, Rachel, (Hebrew: </a:t>
            </a:r>
            <a:r>
              <a:rPr lang="en-US" dirty="0" err="1"/>
              <a:t>רחל</a:t>
            </a:r>
            <a:r>
              <a:rPr lang="en-US" dirty="0"/>
              <a:t>‎) or as Rachel the poetess (Hebrew: </a:t>
            </a:r>
            <a:r>
              <a:rPr lang="en-US" dirty="0" err="1"/>
              <a:t>רחל</a:t>
            </a:r>
            <a:r>
              <a:rPr lang="en-US" dirty="0"/>
              <a:t> </a:t>
            </a:r>
            <a:r>
              <a:rPr lang="en-US" dirty="0" err="1"/>
              <a:t>המשוררת</a:t>
            </a:r>
            <a:r>
              <a:rPr lang="en-US" dirty="0"/>
              <a:t>‎).</a:t>
            </a:r>
            <a:endParaRPr lang="en-GB" dirty="0"/>
          </a:p>
          <a:p>
            <a:r>
              <a:rPr lang="en-GB" dirty="0"/>
              <a:t>Rachel was born in Saratov in Russia in September 20, 1890, the eleventh daughter of </a:t>
            </a:r>
            <a:r>
              <a:rPr lang="en-GB" dirty="0" err="1"/>
              <a:t>Isser-Leib</a:t>
            </a:r>
            <a:r>
              <a:rPr lang="en-GB" dirty="0"/>
              <a:t> and Sophia </a:t>
            </a:r>
            <a:r>
              <a:rPr lang="en-GB" dirty="0" err="1"/>
              <a:t>Bluwstein</a:t>
            </a:r>
            <a:r>
              <a:rPr lang="en-GB" dirty="0"/>
              <a:t>, and granddaughter of the rabbi of the Jewish community in Kiev.</a:t>
            </a:r>
            <a:endParaRPr lang="en-US" sz="2000" dirty="0"/>
          </a:p>
        </p:txBody>
      </p:sp>
      <p:pic>
        <p:nvPicPr>
          <p:cNvPr id="6" name="Content Placeholder 5" descr="A picture containing text, old&#10;&#10;Description automatically generated">
            <a:extLst>
              <a:ext uri="{FF2B5EF4-FFF2-40B4-BE49-F238E27FC236}">
                <a16:creationId xmlns:a16="http://schemas.microsoft.com/office/drawing/2014/main" id="{46784F0C-2DCE-D149-93CD-55610C104021}"/>
              </a:ext>
            </a:extLst>
          </p:cNvPr>
          <p:cNvPicPr>
            <a:picLocks noGrp="1" noChangeAspect="1"/>
          </p:cNvPicPr>
          <p:nvPr>
            <p:ph sz="half" idx="2"/>
          </p:nvPr>
        </p:nvPicPr>
        <p:blipFill rotWithShape="1">
          <a:blip r:embed="rId2"/>
          <a:srcRect l="12506"/>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59E5ABCE-2A21-3D46-A901-2CF0E67B0E1E}"/>
              </a:ext>
            </a:extLst>
          </p:cNvPr>
          <p:cNvSpPr>
            <a:spLocks noGrp="1"/>
          </p:cNvSpPr>
          <p:nvPr>
            <p:ph type="ftr" sz="quarter" idx="11"/>
          </p:nvPr>
        </p:nvSpPr>
        <p:spPr/>
        <p:txBody>
          <a:bodyPr/>
          <a:lstStyle/>
          <a:p>
            <a:r>
              <a:rPr lang="en-GB"/>
              <a:t>Rachel </a:t>
            </a:r>
          </a:p>
        </p:txBody>
      </p:sp>
      <p:sp>
        <p:nvSpPr>
          <p:cNvPr id="8" name="Slide Number Placeholder 7">
            <a:extLst>
              <a:ext uri="{FF2B5EF4-FFF2-40B4-BE49-F238E27FC236}">
                <a16:creationId xmlns:a16="http://schemas.microsoft.com/office/drawing/2014/main" id="{731B2277-5998-E442-B0C7-03891402BD8B}"/>
              </a:ext>
            </a:extLst>
          </p:cNvPr>
          <p:cNvSpPr>
            <a:spLocks noGrp="1"/>
          </p:cNvSpPr>
          <p:nvPr>
            <p:ph type="sldNum" sz="quarter" idx="12"/>
          </p:nvPr>
        </p:nvSpPr>
        <p:spPr/>
        <p:txBody>
          <a:bodyPr/>
          <a:lstStyle/>
          <a:p>
            <a:fld id="{43523CDF-F88D-F744-B79A-647A9A141F7A}" type="slidenum">
              <a:rPr lang="en-GB" smtClean="0"/>
              <a:t>5</a:t>
            </a:fld>
            <a:endParaRPr lang="en-GB"/>
          </a:p>
        </p:txBody>
      </p:sp>
    </p:spTree>
    <p:extLst>
      <p:ext uri="{BB962C8B-B14F-4D97-AF65-F5344CB8AC3E}">
        <p14:creationId xmlns:p14="http://schemas.microsoft.com/office/powerpoint/2010/main" val="680230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6" name="Straight Connector 2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8DB53F7C-347A-F34F-9D69-8DF1F6571361}"/>
              </a:ext>
            </a:extLst>
          </p:cNvPr>
          <p:cNvSpPr>
            <a:spLocks noGrp="1"/>
          </p:cNvSpPr>
          <p:nvPr>
            <p:ph sz="half" idx="2"/>
          </p:nvPr>
        </p:nvSpPr>
        <p:spPr>
          <a:xfrm>
            <a:off x="897769" y="1909192"/>
            <a:ext cx="4586513" cy="3647710"/>
          </a:xfrm>
        </p:spPr>
        <p:txBody>
          <a:bodyPr vert="horz" lIns="91440" tIns="45720" rIns="91440" bIns="45720" rtlCol="0">
            <a:normAutofit/>
          </a:bodyPr>
          <a:lstStyle/>
          <a:p>
            <a:r>
              <a:rPr lang="en-US" sz="2000">
                <a:solidFill>
                  <a:schemeClr val="bg1"/>
                </a:solidFill>
              </a:rPr>
              <a:t>At the age of 19, Rachel visited Eretz Israel with her sister en route to Italy, where they were planning to study art and philosophy. They decided to stay on as Zionist pioneers. They settled in Rehovot and worked in the orchards. Later, Rachel moved to Kvutzat Kinneret on the shores of the Sea of Galilee, where she studied and worked in a women's agricultural school</a:t>
            </a:r>
          </a:p>
        </p:txBody>
      </p:sp>
      <p:cxnSp>
        <p:nvCxnSpPr>
          <p:cNvPr id="28" name="Straight Connector 2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F7D189FF-7E6E-D547-A864-14DAC2C2869B}"/>
              </a:ext>
            </a:extLst>
          </p:cNvPr>
          <p:cNvPicPr>
            <a:picLocks noGrp="1" noChangeAspect="1"/>
          </p:cNvPicPr>
          <p:nvPr>
            <p:ph sz="half" idx="1"/>
          </p:nvPr>
        </p:nvPicPr>
        <p:blipFill rotWithShape="1">
          <a:blip r:embed="rId2"/>
          <a:srcRect t="9347"/>
          <a:stretch/>
        </p:blipFill>
        <p:spPr>
          <a:xfrm>
            <a:off x="6525453" y="10"/>
            <a:ext cx="5666547" cy="6857990"/>
          </a:xfrm>
          <a:prstGeom prst="rect">
            <a:avLst/>
          </a:prstGeom>
        </p:spPr>
      </p:pic>
      <p:sp>
        <p:nvSpPr>
          <p:cNvPr id="16" name="Footer Placeholder 15">
            <a:extLst>
              <a:ext uri="{FF2B5EF4-FFF2-40B4-BE49-F238E27FC236}">
                <a16:creationId xmlns:a16="http://schemas.microsoft.com/office/drawing/2014/main" id="{2D086799-A15A-7D48-83BD-39E7615D1217}"/>
              </a:ext>
            </a:extLst>
          </p:cNvPr>
          <p:cNvSpPr>
            <a:spLocks noGrp="1"/>
          </p:cNvSpPr>
          <p:nvPr>
            <p:ph type="ftr" sz="quarter" idx="11"/>
          </p:nvPr>
        </p:nvSpPr>
        <p:spPr/>
        <p:txBody>
          <a:bodyPr/>
          <a:lstStyle/>
          <a:p>
            <a:r>
              <a:rPr lang="en-GB"/>
              <a:t>Rachel </a:t>
            </a:r>
          </a:p>
        </p:txBody>
      </p:sp>
      <p:sp>
        <p:nvSpPr>
          <p:cNvPr id="17" name="Slide Number Placeholder 16">
            <a:extLst>
              <a:ext uri="{FF2B5EF4-FFF2-40B4-BE49-F238E27FC236}">
                <a16:creationId xmlns:a16="http://schemas.microsoft.com/office/drawing/2014/main" id="{3E4BA148-6B7A-F84A-BC81-A3EAF8C8972C}"/>
              </a:ext>
            </a:extLst>
          </p:cNvPr>
          <p:cNvSpPr>
            <a:spLocks noGrp="1"/>
          </p:cNvSpPr>
          <p:nvPr>
            <p:ph type="sldNum" sz="quarter" idx="12"/>
          </p:nvPr>
        </p:nvSpPr>
        <p:spPr/>
        <p:txBody>
          <a:bodyPr/>
          <a:lstStyle/>
          <a:p>
            <a:fld id="{43523CDF-F88D-F744-B79A-647A9A141F7A}" type="slidenum">
              <a:rPr lang="en-GB" smtClean="0"/>
              <a:t>6</a:t>
            </a:fld>
            <a:endParaRPr lang="en-GB"/>
          </a:p>
        </p:txBody>
      </p:sp>
    </p:spTree>
    <p:extLst>
      <p:ext uri="{BB962C8B-B14F-4D97-AF65-F5344CB8AC3E}">
        <p14:creationId xmlns:p14="http://schemas.microsoft.com/office/powerpoint/2010/main" val="26377803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4FD7B05-2F86-EC47-94D9-D7D47E293856}"/>
              </a:ext>
            </a:extLst>
          </p:cNvPr>
          <p:cNvPicPr>
            <a:picLocks noGrp="1" noChangeAspect="1"/>
          </p:cNvPicPr>
          <p:nvPr>
            <p:ph sz="half" idx="1"/>
          </p:nvPr>
        </p:nvPicPr>
        <p:blipFill rotWithShape="1">
          <a:blip r:embed="rId2"/>
          <a:srcRect l="9091" t="12371" r="-1" b="33693"/>
          <a:stretch/>
        </p:blipFill>
        <p:spPr>
          <a:xfrm>
            <a:off x="3522468" y="10"/>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A0F9789-6E69-4D4C-9674-2C0BDE828D4B}"/>
              </a:ext>
            </a:extLst>
          </p:cNvPr>
          <p:cNvSpPr>
            <a:spLocks noGrp="1"/>
          </p:cNvSpPr>
          <p:nvPr>
            <p:ph sz="half" idx="2"/>
          </p:nvPr>
        </p:nvSpPr>
        <p:spPr>
          <a:xfrm>
            <a:off x="371094" y="2718054"/>
            <a:ext cx="3438906" cy="3207258"/>
          </a:xfrm>
        </p:spPr>
        <p:txBody>
          <a:bodyPr vert="horz" lIns="91440" tIns="45720" rIns="91440" bIns="45720" rtlCol="0" anchor="t">
            <a:normAutofit/>
          </a:bodyPr>
          <a:lstStyle/>
          <a:p>
            <a:r>
              <a:rPr lang="en-US" sz="1700"/>
              <a:t>At Kinneret, she met Zionist leader A. D. Gordon who was to be a great influence on her life, and to whom she dedicated her first Hebrew poem. During this time, she also met and had a romantic relationship with Zalman Rubshov - object of many of her love poems- who later became known as Zalman Shazar and was the third president of Israel.</a:t>
            </a:r>
          </a:p>
          <a:p>
            <a:endParaRPr lang="en-US" sz="1700"/>
          </a:p>
        </p:txBody>
      </p:sp>
      <p:sp>
        <p:nvSpPr>
          <p:cNvPr id="8" name="Footer Placeholder 7">
            <a:extLst>
              <a:ext uri="{FF2B5EF4-FFF2-40B4-BE49-F238E27FC236}">
                <a16:creationId xmlns:a16="http://schemas.microsoft.com/office/drawing/2014/main" id="{E980E5A5-07D3-4A44-8857-FEF704DDC98B}"/>
              </a:ext>
            </a:extLst>
          </p:cNvPr>
          <p:cNvSpPr>
            <a:spLocks noGrp="1"/>
          </p:cNvSpPr>
          <p:nvPr>
            <p:ph type="ftr" sz="quarter" idx="11"/>
          </p:nvPr>
        </p:nvSpPr>
        <p:spPr/>
        <p:txBody>
          <a:bodyPr/>
          <a:lstStyle/>
          <a:p>
            <a:r>
              <a:rPr lang="en-GB"/>
              <a:t>Rachel </a:t>
            </a:r>
          </a:p>
        </p:txBody>
      </p:sp>
      <p:sp>
        <p:nvSpPr>
          <p:cNvPr id="9" name="Slide Number Placeholder 8">
            <a:extLst>
              <a:ext uri="{FF2B5EF4-FFF2-40B4-BE49-F238E27FC236}">
                <a16:creationId xmlns:a16="http://schemas.microsoft.com/office/drawing/2014/main" id="{454BE48F-ABF9-324E-BF74-4FA708DA10FF}"/>
              </a:ext>
            </a:extLst>
          </p:cNvPr>
          <p:cNvSpPr>
            <a:spLocks noGrp="1"/>
          </p:cNvSpPr>
          <p:nvPr>
            <p:ph type="sldNum" sz="quarter" idx="12"/>
          </p:nvPr>
        </p:nvSpPr>
        <p:spPr/>
        <p:txBody>
          <a:bodyPr/>
          <a:lstStyle/>
          <a:p>
            <a:fld id="{43523CDF-F88D-F744-B79A-647A9A141F7A}" type="slidenum">
              <a:rPr lang="en-GB" smtClean="0"/>
              <a:t>7</a:t>
            </a:fld>
            <a:endParaRPr lang="en-GB"/>
          </a:p>
        </p:txBody>
      </p:sp>
    </p:spTree>
    <p:extLst>
      <p:ext uri="{BB962C8B-B14F-4D97-AF65-F5344CB8AC3E}">
        <p14:creationId xmlns:p14="http://schemas.microsoft.com/office/powerpoint/2010/main" val="3119340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D72E4513-87A6-4B4C-8B7A-6CB64119027C}"/>
              </a:ext>
            </a:extLst>
          </p:cNvPr>
          <p:cNvPicPr>
            <a:picLocks noGrp="1" noChangeAspect="1"/>
          </p:cNvPicPr>
          <p:nvPr>
            <p:ph sz="half" idx="1"/>
          </p:nvPr>
        </p:nvPicPr>
        <p:blipFill rotWithShape="1">
          <a:blip r:embed="rId2"/>
          <a:srcRect r="1" b="1228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1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B6A2234-6025-394E-AEA7-D00699C79DBB}"/>
              </a:ext>
            </a:extLst>
          </p:cNvPr>
          <p:cNvSpPr>
            <a:spLocks noGrp="1"/>
          </p:cNvSpPr>
          <p:nvPr>
            <p:ph sz="half" idx="2"/>
          </p:nvPr>
        </p:nvSpPr>
        <p:spPr>
          <a:xfrm>
            <a:off x="5827048" y="1868487"/>
            <a:ext cx="5721484" cy="4351338"/>
          </a:xfrm>
        </p:spPr>
        <p:txBody>
          <a:bodyPr vert="horz" lIns="91440" tIns="45720" rIns="91440" bIns="45720" rtlCol="0">
            <a:normAutofit/>
          </a:bodyPr>
          <a:lstStyle/>
          <a:p>
            <a:r>
              <a:rPr lang="en-US"/>
              <a:t>In 1913, on the advice of A. D. Gordon, she journeyed to Toulouse, France to study agronomy and drawing. When World War I broke out, unable to return to Palestine, she returned instead to Russia where she taught Jewish refugee children. It may have been at this point in her life that she contracted tuberculosis.</a:t>
            </a:r>
          </a:p>
          <a:p>
            <a:endParaRPr lang="en-US"/>
          </a:p>
        </p:txBody>
      </p:sp>
      <p:sp>
        <p:nvSpPr>
          <p:cNvPr id="7" name="Footer Placeholder 6">
            <a:extLst>
              <a:ext uri="{FF2B5EF4-FFF2-40B4-BE49-F238E27FC236}">
                <a16:creationId xmlns:a16="http://schemas.microsoft.com/office/drawing/2014/main" id="{39FB4214-1316-7649-826C-E0D5E6754641}"/>
              </a:ext>
            </a:extLst>
          </p:cNvPr>
          <p:cNvSpPr>
            <a:spLocks noGrp="1"/>
          </p:cNvSpPr>
          <p:nvPr>
            <p:ph type="ftr" sz="quarter" idx="11"/>
          </p:nvPr>
        </p:nvSpPr>
        <p:spPr/>
        <p:txBody>
          <a:bodyPr/>
          <a:lstStyle/>
          <a:p>
            <a:r>
              <a:rPr lang="en-GB"/>
              <a:t>Rachel </a:t>
            </a:r>
          </a:p>
        </p:txBody>
      </p:sp>
      <p:sp>
        <p:nvSpPr>
          <p:cNvPr id="8" name="Slide Number Placeholder 7">
            <a:extLst>
              <a:ext uri="{FF2B5EF4-FFF2-40B4-BE49-F238E27FC236}">
                <a16:creationId xmlns:a16="http://schemas.microsoft.com/office/drawing/2014/main" id="{83D9C4C5-62F5-5E45-AA3D-BF17D1A3D913}"/>
              </a:ext>
            </a:extLst>
          </p:cNvPr>
          <p:cNvSpPr>
            <a:spLocks noGrp="1"/>
          </p:cNvSpPr>
          <p:nvPr>
            <p:ph type="sldNum" sz="quarter" idx="12"/>
          </p:nvPr>
        </p:nvSpPr>
        <p:spPr/>
        <p:txBody>
          <a:bodyPr/>
          <a:lstStyle/>
          <a:p>
            <a:fld id="{43523CDF-F88D-F744-B79A-647A9A141F7A}" type="slidenum">
              <a:rPr lang="en-GB" smtClean="0"/>
              <a:t>8</a:t>
            </a:fld>
            <a:endParaRPr lang="en-GB"/>
          </a:p>
        </p:txBody>
      </p:sp>
    </p:spTree>
    <p:extLst>
      <p:ext uri="{BB962C8B-B14F-4D97-AF65-F5344CB8AC3E}">
        <p14:creationId xmlns:p14="http://schemas.microsoft.com/office/powerpoint/2010/main" val="775041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4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6B001C-FF62-F84A-95EC-8B3B5AE0067F}"/>
              </a:ext>
            </a:extLst>
          </p:cNvPr>
          <p:cNvSpPr>
            <a:spLocks noGrp="1"/>
          </p:cNvSpPr>
          <p:nvPr>
            <p:ph type="title"/>
          </p:nvPr>
        </p:nvSpPr>
        <p:spPr>
          <a:xfrm>
            <a:off x="804672" y="640263"/>
            <a:ext cx="5157216" cy="1344975"/>
          </a:xfrm>
        </p:spPr>
        <p:txBody>
          <a:bodyPr vert="horz" lIns="91440" tIns="45720" rIns="91440" bIns="45720" rtlCol="0" anchor="ctr">
            <a:normAutofit/>
          </a:bodyPr>
          <a:lstStyle/>
          <a:p>
            <a:r>
              <a:rPr lang="en-US" sz="4000" kern="1200">
                <a:solidFill>
                  <a:schemeClr val="tx1"/>
                </a:solidFill>
                <a:latin typeface="+mj-lt"/>
                <a:ea typeface="+mj-ea"/>
                <a:cs typeface="+mj-cs"/>
              </a:rPr>
              <a:t>Sea of Galilee</a:t>
            </a:r>
          </a:p>
        </p:txBody>
      </p:sp>
      <p:sp>
        <p:nvSpPr>
          <p:cNvPr id="3" name="Content Placeholder 2">
            <a:extLst>
              <a:ext uri="{FF2B5EF4-FFF2-40B4-BE49-F238E27FC236}">
                <a16:creationId xmlns:a16="http://schemas.microsoft.com/office/drawing/2014/main" id="{3452C499-315E-894C-BA9D-B43210263EC0}"/>
              </a:ext>
            </a:extLst>
          </p:cNvPr>
          <p:cNvSpPr>
            <a:spLocks noGrp="1"/>
          </p:cNvSpPr>
          <p:nvPr>
            <p:ph sz="half" idx="1"/>
          </p:nvPr>
        </p:nvSpPr>
        <p:spPr>
          <a:xfrm>
            <a:off x="804672" y="2121763"/>
            <a:ext cx="5157216" cy="3773010"/>
          </a:xfrm>
        </p:spPr>
        <p:txBody>
          <a:bodyPr vert="horz" lIns="91440" tIns="45720" rIns="91440" bIns="45720" rtlCol="0">
            <a:normAutofit/>
          </a:bodyPr>
          <a:lstStyle/>
          <a:p>
            <a:r>
              <a:rPr lang="en-US" sz="1600" dirty="0"/>
              <a:t>After the end of the war in 1919 she returned to Palestine on board the ship Ruslan and for a while joined the small agricultural kibbutz </a:t>
            </a:r>
            <a:r>
              <a:rPr lang="en-US" sz="1600" dirty="0" err="1"/>
              <a:t>Degania</a:t>
            </a:r>
            <a:r>
              <a:rPr lang="en-US" sz="1600" dirty="0"/>
              <a:t>, a settlement neighboring her previous home at Kinneret. </a:t>
            </a:r>
          </a:p>
          <a:p>
            <a:r>
              <a:rPr lang="en-US" sz="1600" dirty="0"/>
              <a:t>However, shortly after her arrival she was diagnosed with tuberculosis, then an incurable disease. Now unable to work with children for fear of contagion, she was expelled from </a:t>
            </a:r>
            <a:r>
              <a:rPr lang="en-US" sz="1600" dirty="0" err="1"/>
              <a:t>Degania</a:t>
            </a:r>
            <a:r>
              <a:rPr lang="en-US" sz="1600" dirty="0"/>
              <a:t> .</a:t>
            </a:r>
          </a:p>
          <a:p>
            <a:r>
              <a:rPr lang="en-US" sz="1600" dirty="0"/>
              <a:t>In 1925 she lived briefly in a small white house in the courtyard of No. 64 Street of the Prophets in Jerusalem (courtyard of the William Holman Hunt House).</a:t>
            </a:r>
          </a:p>
          <a:p>
            <a:r>
              <a:rPr lang="en-US" sz="1600" dirty="0"/>
              <a:t>She spent the rest of her life traveling and living in Tel Aviv, and finally settled in a sanatorium for tuberculosis patients in </a:t>
            </a:r>
            <a:r>
              <a:rPr lang="en-US" sz="1600" dirty="0" err="1"/>
              <a:t>Gedera</a:t>
            </a:r>
            <a:r>
              <a:rPr lang="en-US" sz="1600" dirty="0"/>
              <a:t>.</a:t>
            </a:r>
          </a:p>
        </p:txBody>
      </p:sp>
      <p:pic>
        <p:nvPicPr>
          <p:cNvPr id="6" name="Content Placeholder 5" descr="A picture containing outdoor, clouds, day&#10;&#10;Description automatically generated">
            <a:extLst>
              <a:ext uri="{FF2B5EF4-FFF2-40B4-BE49-F238E27FC236}">
                <a16:creationId xmlns:a16="http://schemas.microsoft.com/office/drawing/2014/main" id="{C368C565-241E-D340-ADB7-D401E4267A8D}"/>
              </a:ext>
            </a:extLst>
          </p:cNvPr>
          <p:cNvPicPr>
            <a:picLocks noGrp="1" noChangeAspect="1"/>
          </p:cNvPicPr>
          <p:nvPr>
            <p:ph sz="half" idx="2"/>
          </p:nvPr>
        </p:nvPicPr>
        <p:blipFill rotWithShape="1">
          <a:blip r:embed="rId2"/>
          <a:srcRect l="4615" r="4613" b="-3"/>
          <a:stretch/>
        </p:blipFill>
        <p:spPr>
          <a:xfrm rot="5400000">
            <a:off x="6471652" y="982794"/>
            <a:ext cx="5732942" cy="4736963"/>
          </a:xfrm>
          <a:prstGeom prst="rect">
            <a:avLst/>
          </a:prstGeom>
        </p:spPr>
      </p:pic>
      <p:sp>
        <p:nvSpPr>
          <p:cNvPr id="7" name="Footer Placeholder 6">
            <a:extLst>
              <a:ext uri="{FF2B5EF4-FFF2-40B4-BE49-F238E27FC236}">
                <a16:creationId xmlns:a16="http://schemas.microsoft.com/office/drawing/2014/main" id="{EBDC8E24-5B16-0B49-9EFF-73F34697BAC2}"/>
              </a:ext>
            </a:extLst>
          </p:cNvPr>
          <p:cNvSpPr>
            <a:spLocks noGrp="1"/>
          </p:cNvSpPr>
          <p:nvPr>
            <p:ph type="ftr" sz="quarter" idx="11"/>
          </p:nvPr>
        </p:nvSpPr>
        <p:spPr/>
        <p:txBody>
          <a:bodyPr/>
          <a:lstStyle/>
          <a:p>
            <a:r>
              <a:rPr lang="en-GB"/>
              <a:t>Rachel </a:t>
            </a:r>
          </a:p>
        </p:txBody>
      </p:sp>
      <p:sp>
        <p:nvSpPr>
          <p:cNvPr id="8" name="Slide Number Placeholder 7">
            <a:extLst>
              <a:ext uri="{FF2B5EF4-FFF2-40B4-BE49-F238E27FC236}">
                <a16:creationId xmlns:a16="http://schemas.microsoft.com/office/drawing/2014/main" id="{AC2E327F-C793-464C-9478-F269C8FEDDA0}"/>
              </a:ext>
            </a:extLst>
          </p:cNvPr>
          <p:cNvSpPr>
            <a:spLocks noGrp="1"/>
          </p:cNvSpPr>
          <p:nvPr>
            <p:ph type="sldNum" sz="quarter" idx="12"/>
          </p:nvPr>
        </p:nvSpPr>
        <p:spPr/>
        <p:txBody>
          <a:bodyPr/>
          <a:lstStyle/>
          <a:p>
            <a:fld id="{43523CDF-F88D-F744-B79A-647A9A141F7A}" type="slidenum">
              <a:rPr lang="en-GB" smtClean="0"/>
              <a:t>9</a:t>
            </a:fld>
            <a:endParaRPr lang="en-GB"/>
          </a:p>
        </p:txBody>
      </p:sp>
    </p:spTree>
    <p:extLst>
      <p:ext uri="{BB962C8B-B14F-4D97-AF65-F5344CB8AC3E}">
        <p14:creationId xmlns:p14="http://schemas.microsoft.com/office/powerpoint/2010/main" val="17992813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1312</Words>
  <Application>Microsoft Macintosh PowerPoint</Application>
  <PresentationFormat>Widescreen</PresentationFormat>
  <Paragraphs>163</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High Tower Text</vt:lpstr>
      <vt:lpstr>Office Theme</vt:lpstr>
      <vt:lpstr>Rachel Bluwstein Sela</vt:lpstr>
      <vt:lpstr>Rachel</vt:lpstr>
      <vt:lpstr>בלילה בא המבשר        Chava Alberstein’s interpretation: https://www.youtube.com/watch?v=O6Ls4e5RT0k&amp;list=PLgTMrHJnPMt2zZsv2Zmp8Pvn-rRSkgRxp   </vt:lpstr>
      <vt:lpstr>The Messenger by Rachel Bluwstein Translated by A.Z. Foreman (Poems Found in Translation)</vt:lpstr>
      <vt:lpstr>Rachel </vt:lpstr>
      <vt:lpstr>PowerPoint Presentation</vt:lpstr>
      <vt:lpstr>PowerPoint Presentation</vt:lpstr>
      <vt:lpstr>PowerPoint Presentation</vt:lpstr>
      <vt:lpstr>Sea of Galilee</vt:lpstr>
      <vt:lpstr>PowerPoint Presentation</vt:lpstr>
      <vt:lpstr>Kineret, Rachel’s first love</vt:lpstr>
      <vt:lpstr>Flowers of Perhaps </vt:lpstr>
      <vt:lpstr>פרחי אולי</vt:lpstr>
      <vt:lpstr>All the poems (in Hebrew) and bibliography  </vt:lpstr>
      <vt:lpstr>Zelda (1914-1984)</vt:lpstr>
      <vt:lpstr>https://www.poetryinternational.org/pi/poem/3277/auto/0/0/Zelda/LIGHT-A-CANDLE/en/tile </vt:lpstr>
      <vt:lpstr>Amos Oz about Zelda</vt:lpstr>
      <vt:lpstr>Next:</vt:lpstr>
      <vt:lpstr>Lea Goldberg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Rachel Bluwstein Sela</dc:title>
  <dc:creator>Urszula Chowaniec</dc:creator>
  <cp:lastModifiedBy>Urszula Chowaniec</cp:lastModifiedBy>
  <cp:revision>2</cp:revision>
  <dcterms:created xsi:type="dcterms:W3CDTF">2020-11-24T13:45:28Z</dcterms:created>
  <dcterms:modified xsi:type="dcterms:W3CDTF">2020-11-24T13:51:15Z</dcterms:modified>
</cp:coreProperties>
</file>